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274" r:id="rId3"/>
    <p:sldId id="279" r:id="rId4"/>
    <p:sldId id="300" r:id="rId5"/>
    <p:sldId id="281" r:id="rId6"/>
    <p:sldId id="306" r:id="rId7"/>
    <p:sldId id="307" r:id="rId8"/>
    <p:sldId id="298" r:id="rId9"/>
    <p:sldId id="308" r:id="rId10"/>
    <p:sldId id="309" r:id="rId11"/>
    <p:sldId id="312" r:id="rId12"/>
    <p:sldId id="313" r:id="rId13"/>
    <p:sldId id="315" r:id="rId14"/>
    <p:sldId id="316" r:id="rId15"/>
    <p:sldId id="317" r:id="rId16"/>
    <p:sldId id="318" r:id="rId17"/>
    <p:sldId id="371" r:id="rId18"/>
    <p:sldId id="372" r:id="rId19"/>
    <p:sldId id="367" r:id="rId20"/>
    <p:sldId id="364" r:id="rId21"/>
    <p:sldId id="363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DA7C17-2BFD-4E1B-9D0B-2E6C77D59FBD}" v="34" dt="2024-02-09T15:54:05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14" y="1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30B82F82-F5BF-4BBB-90F8-FFEF791FC85E}"/>
    <pc:docChg chg="undo custSel addSld delSld modSld sldOrd">
      <pc:chgData name="Glen Jones" userId="e846aaca-4b24-4b13-b0d0-f2308e16b284" providerId="ADAL" clId="{30B82F82-F5BF-4BBB-90F8-FFEF791FC85E}" dt="2022-06-28T12:13:18.447" v="423" actId="1076"/>
      <pc:docMkLst>
        <pc:docMk/>
      </pc:docMkLst>
      <pc:sldChg chg="modSp mod">
        <pc:chgData name="Glen Jones" userId="e846aaca-4b24-4b13-b0d0-f2308e16b284" providerId="ADAL" clId="{30B82F82-F5BF-4BBB-90F8-FFEF791FC85E}" dt="2022-06-28T12:13:18.447" v="423" actId="1076"/>
        <pc:sldMkLst>
          <pc:docMk/>
          <pc:sldMk cId="4010327805" sldId="274"/>
        </pc:sldMkLst>
        <pc:spChg chg="mod">
          <ac:chgData name="Glen Jones" userId="e846aaca-4b24-4b13-b0d0-f2308e16b284" providerId="ADAL" clId="{30B82F82-F5BF-4BBB-90F8-FFEF791FC85E}" dt="2022-06-28T12:13:18.447" v="423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30B82F82-F5BF-4BBB-90F8-FFEF791FC85E}" dt="2022-06-28T12:12:37.047" v="422" actId="20577"/>
        <pc:sldMkLst>
          <pc:docMk/>
          <pc:sldMk cId="0" sldId="277"/>
        </pc:sldMkLst>
        <pc:spChg chg="mod">
          <ac:chgData name="Glen Jones" userId="e846aaca-4b24-4b13-b0d0-f2308e16b284" providerId="ADAL" clId="{30B82F82-F5BF-4BBB-90F8-FFEF791FC85E}" dt="2022-06-28T12:12:24.783" v="418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30B82F82-F5BF-4BBB-90F8-FFEF791FC85E}" dt="2022-06-28T12:12:37.047" v="422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30B82F82-F5BF-4BBB-90F8-FFEF791FC85E}" dt="2022-06-28T12:09:28.063" v="282" actId="20577"/>
        <pc:sldMkLst>
          <pc:docMk/>
          <pc:sldMk cId="478082198" sldId="280"/>
        </pc:sldMkLst>
        <pc:spChg chg="mod">
          <ac:chgData name="Glen Jones" userId="e846aaca-4b24-4b13-b0d0-f2308e16b284" providerId="ADAL" clId="{30B82F82-F5BF-4BBB-90F8-FFEF791FC85E}" dt="2022-06-28T12:09:01.175" v="266" actId="20577"/>
          <ac:spMkLst>
            <pc:docMk/>
            <pc:sldMk cId="478082198" sldId="280"/>
            <ac:spMk id="4" creationId="{0FF02DB8-C526-7614-0522-4D56A38D2D66}"/>
          </ac:spMkLst>
        </pc:spChg>
        <pc:spChg chg="mod">
          <ac:chgData name="Glen Jones" userId="e846aaca-4b24-4b13-b0d0-f2308e16b284" providerId="ADAL" clId="{30B82F82-F5BF-4BBB-90F8-FFEF791FC85E}" dt="2022-06-28T12:09:05" v="271" actId="20577"/>
          <ac:spMkLst>
            <pc:docMk/>
            <pc:sldMk cId="478082198" sldId="280"/>
            <ac:spMk id="5" creationId="{74D89600-640D-7F15-B162-3FFBC8D092E8}"/>
          </ac:spMkLst>
        </pc:spChg>
        <pc:spChg chg="mod">
          <ac:chgData name="Glen Jones" userId="e846aaca-4b24-4b13-b0d0-f2308e16b284" providerId="ADAL" clId="{30B82F82-F5BF-4BBB-90F8-FFEF791FC85E}" dt="2022-06-28T12:08:26.176" v="224" actId="20577"/>
          <ac:spMkLst>
            <pc:docMk/>
            <pc:sldMk cId="478082198" sldId="280"/>
            <ac:spMk id="6" creationId="{731938AE-C7D9-634F-66A1-F3735A64F606}"/>
          </ac:spMkLst>
        </pc:spChg>
        <pc:spChg chg="mod">
          <ac:chgData name="Glen Jones" userId="e846aaca-4b24-4b13-b0d0-f2308e16b284" providerId="ADAL" clId="{30B82F82-F5BF-4BBB-90F8-FFEF791FC85E}" dt="2022-06-28T12:09:28.063" v="282" actId="20577"/>
          <ac:spMkLst>
            <pc:docMk/>
            <pc:sldMk cId="478082198" sldId="280"/>
            <ac:spMk id="8" creationId="{ADE10E10-98F5-CC72-F93E-4BFB9B4AB5F0}"/>
          </ac:spMkLst>
        </pc:spChg>
      </pc:sldChg>
      <pc:sldChg chg="modSp">
        <pc:chgData name="Glen Jones" userId="e846aaca-4b24-4b13-b0d0-f2308e16b284" providerId="ADAL" clId="{30B82F82-F5BF-4BBB-90F8-FFEF791FC85E}" dt="2022-06-28T12:06:43.256" v="170" actId="20577"/>
        <pc:sldMkLst>
          <pc:docMk/>
          <pc:sldMk cId="418504607" sldId="281"/>
        </pc:sldMkLst>
        <pc:spChg chg="mod">
          <ac:chgData name="Glen Jones" userId="e846aaca-4b24-4b13-b0d0-f2308e16b284" providerId="ADAL" clId="{30B82F82-F5BF-4BBB-90F8-FFEF791FC85E}" dt="2022-06-28T12:06:43.256" v="170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06:39.929" v="164" actId="20577"/>
          <ac:spMkLst>
            <pc:docMk/>
            <pc:sldMk cId="418504607" sldId="281"/>
            <ac:spMk id="5" creationId="{A43770E1-C2E2-7310-4685-856705535BBF}"/>
          </ac:spMkLst>
        </pc:spChg>
      </pc:sldChg>
      <pc:sldChg chg="modSp mod">
        <pc:chgData name="Glen Jones" userId="e846aaca-4b24-4b13-b0d0-f2308e16b284" providerId="ADAL" clId="{30B82F82-F5BF-4BBB-90F8-FFEF791FC85E}" dt="2022-06-28T12:06:52.859" v="184" actId="14100"/>
        <pc:sldMkLst>
          <pc:docMk/>
          <pc:sldMk cId="1463621575" sldId="282"/>
        </pc:sldMkLst>
        <pc:spChg chg="mod">
          <ac:chgData name="Glen Jones" userId="e846aaca-4b24-4b13-b0d0-f2308e16b284" providerId="ADAL" clId="{30B82F82-F5BF-4BBB-90F8-FFEF791FC85E}" dt="2022-06-28T12:06:52.859" v="184" actId="14100"/>
          <ac:spMkLst>
            <pc:docMk/>
            <pc:sldMk cId="1463621575" sldId="282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06:47.571" v="174" actId="20577"/>
          <ac:spMkLst>
            <pc:docMk/>
            <pc:sldMk cId="1463621575" sldId="282"/>
            <ac:spMk id="5" creationId="{A43770E1-C2E2-7310-4685-856705535BBF}"/>
          </ac:spMkLst>
        </pc:spChg>
      </pc:sldChg>
      <pc:sldChg chg="delSp modSp mod delAnim">
        <pc:chgData name="Glen Jones" userId="e846aaca-4b24-4b13-b0d0-f2308e16b284" providerId="ADAL" clId="{30B82F82-F5BF-4BBB-90F8-FFEF791FC85E}" dt="2022-06-28T12:07:25.521" v="195" actId="478"/>
        <pc:sldMkLst>
          <pc:docMk/>
          <pc:sldMk cId="26346991" sldId="283"/>
        </pc:sldMkLst>
        <pc:spChg chg="mod">
          <ac:chgData name="Glen Jones" userId="e846aaca-4b24-4b13-b0d0-f2308e16b284" providerId="ADAL" clId="{30B82F82-F5BF-4BBB-90F8-FFEF791FC85E}" dt="2022-06-28T12:07:22.497" v="194" actId="20577"/>
          <ac:spMkLst>
            <pc:docMk/>
            <pc:sldMk cId="26346991" sldId="283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07:18.664" v="188" actId="20577"/>
          <ac:spMkLst>
            <pc:docMk/>
            <pc:sldMk cId="26346991" sldId="283"/>
            <ac:spMk id="5" creationId="{A43770E1-C2E2-7310-4685-856705535BBF}"/>
          </ac:spMkLst>
        </pc:spChg>
        <pc:spChg chg="del">
          <ac:chgData name="Glen Jones" userId="e846aaca-4b24-4b13-b0d0-f2308e16b284" providerId="ADAL" clId="{30B82F82-F5BF-4BBB-90F8-FFEF791FC85E}" dt="2022-06-28T12:07:25.521" v="195" actId="478"/>
          <ac:spMkLst>
            <pc:docMk/>
            <pc:sldMk cId="26346991" sldId="283"/>
            <ac:spMk id="7" creationId="{01F36ABB-FC55-DF34-FADE-749188ADD4A1}"/>
          </ac:spMkLst>
        </pc:spChg>
      </pc:sldChg>
      <pc:sldChg chg="addSp modSp mod">
        <pc:chgData name="Glen Jones" userId="e846aaca-4b24-4b13-b0d0-f2308e16b284" providerId="ADAL" clId="{30B82F82-F5BF-4BBB-90F8-FFEF791FC85E}" dt="2022-06-28T12:11:25.680" v="376" actId="6549"/>
        <pc:sldMkLst>
          <pc:docMk/>
          <pc:sldMk cId="633708485" sldId="284"/>
        </pc:sldMkLst>
        <pc:spChg chg="mod">
          <ac:chgData name="Glen Jones" userId="e846aaca-4b24-4b13-b0d0-f2308e16b284" providerId="ADAL" clId="{30B82F82-F5BF-4BBB-90F8-FFEF791FC85E}" dt="2022-06-28T12:11:09.942" v="374" actId="20577"/>
          <ac:spMkLst>
            <pc:docMk/>
            <pc:sldMk cId="633708485" sldId="284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11:06.881" v="369" actId="20577"/>
          <ac:spMkLst>
            <pc:docMk/>
            <pc:sldMk cId="633708485" sldId="284"/>
            <ac:spMk id="5" creationId="{A43770E1-C2E2-7310-4685-856705535BBF}"/>
          </ac:spMkLst>
        </pc:spChg>
        <pc:spChg chg="add mod">
          <ac:chgData name="Glen Jones" userId="e846aaca-4b24-4b13-b0d0-f2308e16b284" providerId="ADAL" clId="{30B82F82-F5BF-4BBB-90F8-FFEF791FC85E}" dt="2022-06-28T12:11:25.680" v="376" actId="6549"/>
          <ac:spMkLst>
            <pc:docMk/>
            <pc:sldMk cId="633708485" sldId="284"/>
            <ac:spMk id="7" creationId="{37D7CA4F-5870-D8E8-065B-BA1D3A2505C5}"/>
          </ac:spMkLst>
        </pc:spChg>
      </pc:sldChg>
      <pc:sldChg chg="modSp">
        <pc:chgData name="Glen Jones" userId="e846aaca-4b24-4b13-b0d0-f2308e16b284" providerId="ADAL" clId="{30B82F82-F5BF-4BBB-90F8-FFEF791FC85E}" dt="2022-06-28T12:08:16.704" v="217" actId="20577"/>
        <pc:sldMkLst>
          <pc:docMk/>
          <pc:sldMk cId="2830977930" sldId="285"/>
        </pc:sldMkLst>
        <pc:spChg chg="mod">
          <ac:chgData name="Glen Jones" userId="e846aaca-4b24-4b13-b0d0-f2308e16b284" providerId="ADAL" clId="{30B82F82-F5BF-4BBB-90F8-FFEF791FC85E}" dt="2022-06-28T12:08:16.704" v="217" actId="20577"/>
          <ac:spMkLst>
            <pc:docMk/>
            <pc:sldMk cId="2830977930" sldId="285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08:05.111" v="207" actId="20577"/>
          <ac:spMkLst>
            <pc:docMk/>
            <pc:sldMk cId="2830977930" sldId="285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30B82F82-F5BF-4BBB-90F8-FFEF791FC85E}" dt="2022-06-28T12:07:32.456" v="203" actId="20577"/>
        <pc:sldMkLst>
          <pc:docMk/>
          <pc:sldMk cId="292875226" sldId="286"/>
        </pc:sldMkLst>
        <pc:spChg chg="mod">
          <ac:chgData name="Glen Jones" userId="e846aaca-4b24-4b13-b0d0-f2308e16b284" providerId="ADAL" clId="{30B82F82-F5BF-4BBB-90F8-FFEF791FC85E}" dt="2022-06-28T12:07:29.760" v="199" actId="20577"/>
          <ac:spMkLst>
            <pc:docMk/>
            <pc:sldMk cId="292875226" sldId="286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07:32.456" v="203" actId="20577"/>
          <ac:spMkLst>
            <pc:docMk/>
            <pc:sldMk cId="292875226" sldId="286"/>
            <ac:spMk id="5" creationId="{A43770E1-C2E2-7310-4685-856705535BBF}"/>
          </ac:spMkLst>
        </pc:spChg>
      </pc:sldChg>
      <pc:sldChg chg="addSp modSp mod ord">
        <pc:chgData name="Glen Jones" userId="e846aaca-4b24-4b13-b0d0-f2308e16b284" providerId="ADAL" clId="{30B82F82-F5BF-4BBB-90F8-FFEF791FC85E}" dt="2022-06-28T12:10:54.766" v="365" actId="207"/>
        <pc:sldMkLst>
          <pc:docMk/>
          <pc:sldMk cId="302053578" sldId="287"/>
        </pc:sldMkLst>
        <pc:spChg chg="mod">
          <ac:chgData name="Glen Jones" userId="e846aaca-4b24-4b13-b0d0-f2308e16b284" providerId="ADAL" clId="{30B82F82-F5BF-4BBB-90F8-FFEF791FC85E}" dt="2022-06-28T12:09:42.695" v="297" actId="20577"/>
          <ac:spMkLst>
            <pc:docMk/>
            <pc:sldMk cId="302053578" sldId="287"/>
            <ac:spMk id="2" creationId="{871F52B6-B1E5-A1FF-1BD3-5FF6AF4DC0F8}"/>
          </ac:spMkLst>
        </pc:spChg>
        <pc:spChg chg="add mod">
          <ac:chgData name="Glen Jones" userId="e846aaca-4b24-4b13-b0d0-f2308e16b284" providerId="ADAL" clId="{30B82F82-F5BF-4BBB-90F8-FFEF791FC85E}" dt="2022-06-28T12:10:54.766" v="365" actId="207"/>
          <ac:spMkLst>
            <pc:docMk/>
            <pc:sldMk cId="302053578" sldId="287"/>
            <ac:spMk id="4" creationId="{FCB94CA8-856D-04D7-7DB6-6E9BF30868C1}"/>
          </ac:spMkLst>
        </pc:spChg>
        <pc:spChg chg="mod">
          <ac:chgData name="Glen Jones" userId="e846aaca-4b24-4b13-b0d0-f2308e16b284" providerId="ADAL" clId="{30B82F82-F5BF-4BBB-90F8-FFEF791FC85E}" dt="2022-06-28T12:09:34.294" v="286" actId="20577"/>
          <ac:spMkLst>
            <pc:docMk/>
            <pc:sldMk cId="302053578" sldId="287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30B82F82-F5BF-4BBB-90F8-FFEF791FC85E}" dt="2022-06-28T12:11:35.214" v="383" actId="20577"/>
        <pc:sldMkLst>
          <pc:docMk/>
          <pc:sldMk cId="1482251407" sldId="288"/>
        </pc:sldMkLst>
        <pc:spChg chg="mod">
          <ac:chgData name="Glen Jones" userId="e846aaca-4b24-4b13-b0d0-f2308e16b284" providerId="ADAL" clId="{30B82F82-F5BF-4BBB-90F8-FFEF791FC85E}" dt="2022-06-28T12:11:35.214" v="383" actId="20577"/>
          <ac:spMkLst>
            <pc:docMk/>
            <pc:sldMk cId="1482251407" sldId="288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11:32.862" v="380" actId="20577"/>
          <ac:spMkLst>
            <pc:docMk/>
            <pc:sldMk cId="1482251407" sldId="288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30B82F82-F5BF-4BBB-90F8-FFEF791FC85E}" dt="2022-06-28T12:11:43.238" v="391" actId="20577"/>
        <pc:sldMkLst>
          <pc:docMk/>
          <pc:sldMk cId="2201528743" sldId="289"/>
        </pc:sldMkLst>
        <pc:spChg chg="mod">
          <ac:chgData name="Glen Jones" userId="e846aaca-4b24-4b13-b0d0-f2308e16b284" providerId="ADAL" clId="{30B82F82-F5BF-4BBB-90F8-FFEF791FC85E}" dt="2022-06-28T12:11:40.462" v="387" actId="20577"/>
          <ac:spMkLst>
            <pc:docMk/>
            <pc:sldMk cId="2201528743" sldId="289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11:43.238" v="391" actId="20577"/>
          <ac:spMkLst>
            <pc:docMk/>
            <pc:sldMk cId="2201528743" sldId="289"/>
            <ac:spMk id="5" creationId="{A43770E1-C2E2-7310-4685-856705535BBF}"/>
          </ac:spMkLst>
        </pc:spChg>
      </pc:sldChg>
      <pc:sldChg chg="del">
        <pc:chgData name="Glen Jones" userId="e846aaca-4b24-4b13-b0d0-f2308e16b284" providerId="ADAL" clId="{30B82F82-F5BF-4BBB-90F8-FFEF791FC85E}" dt="2022-06-28T12:05:34.957" v="84" actId="47"/>
        <pc:sldMkLst>
          <pc:docMk/>
          <pc:sldMk cId="4055684773" sldId="292"/>
        </pc:sldMkLst>
      </pc:sldChg>
      <pc:sldChg chg="modSp add del mod">
        <pc:chgData name="Glen Jones" userId="e846aaca-4b24-4b13-b0d0-f2308e16b284" providerId="ADAL" clId="{30B82F82-F5BF-4BBB-90F8-FFEF791FC85E}" dt="2022-06-28T12:06:32.381" v="160" actId="27636"/>
        <pc:sldMkLst>
          <pc:docMk/>
          <pc:sldMk cId="2113469465" sldId="294"/>
        </pc:sldMkLst>
        <pc:spChg chg="mod">
          <ac:chgData name="Glen Jones" userId="e846aaca-4b24-4b13-b0d0-f2308e16b284" providerId="ADAL" clId="{30B82F82-F5BF-4BBB-90F8-FFEF791FC85E}" dt="2022-06-28T12:06:32.381" v="160" actId="27636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30B82F82-F5BF-4BBB-90F8-FFEF791FC85E}" dt="2022-06-28T12:05:49.617" v="97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30B82F82-F5BF-4BBB-90F8-FFEF791FC85E}" dt="2022-06-28T12:05:44.609" v="91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30B82F82-F5BF-4BBB-90F8-FFEF791FC85E}" dt="2022-06-28T12:06:02.785" v="109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">
        <pc:chgData name="Glen Jones" userId="e846aaca-4b24-4b13-b0d0-f2308e16b284" providerId="ADAL" clId="{30B82F82-F5BF-4BBB-90F8-FFEF791FC85E}" dt="2022-06-28T12:12:02.878" v="400" actId="20577"/>
        <pc:sldMkLst>
          <pc:docMk/>
          <pc:sldMk cId="2768472623" sldId="295"/>
        </pc:sldMkLst>
        <pc:spChg chg="mod">
          <ac:chgData name="Glen Jones" userId="e846aaca-4b24-4b13-b0d0-f2308e16b284" providerId="ADAL" clId="{30B82F82-F5BF-4BBB-90F8-FFEF791FC85E}" dt="2022-06-28T12:12:00.447" v="396" actId="20577"/>
          <ac:spMkLst>
            <pc:docMk/>
            <pc:sldMk cId="2768472623" sldId="295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12:02.878" v="400" actId="20577"/>
          <ac:spMkLst>
            <pc:docMk/>
            <pc:sldMk cId="2768472623" sldId="295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30B82F82-F5BF-4BBB-90F8-FFEF791FC85E}" dt="2022-06-28T12:12:11.205" v="413" actId="20577"/>
        <pc:sldMkLst>
          <pc:docMk/>
          <pc:sldMk cId="3065799640" sldId="296"/>
        </pc:sldMkLst>
        <pc:spChg chg="mod">
          <ac:chgData name="Glen Jones" userId="e846aaca-4b24-4b13-b0d0-f2308e16b284" providerId="ADAL" clId="{30B82F82-F5BF-4BBB-90F8-FFEF791FC85E}" dt="2022-06-28T12:12:11.205" v="413" actId="20577"/>
          <ac:spMkLst>
            <pc:docMk/>
            <pc:sldMk cId="3065799640" sldId="296"/>
            <ac:spMk id="2" creationId="{871F52B6-B1E5-A1FF-1BD3-5FF6AF4DC0F8}"/>
          </ac:spMkLst>
        </pc:spChg>
        <pc:spChg chg="mod">
          <ac:chgData name="Glen Jones" userId="e846aaca-4b24-4b13-b0d0-f2308e16b284" providerId="ADAL" clId="{30B82F82-F5BF-4BBB-90F8-FFEF791FC85E}" dt="2022-06-28T12:12:06.045" v="404" actId="20577"/>
          <ac:spMkLst>
            <pc:docMk/>
            <pc:sldMk cId="3065799640" sldId="296"/>
            <ac:spMk id="5" creationId="{A43770E1-C2E2-7310-4685-856705535BBF}"/>
          </ac:spMkLst>
        </pc:spChg>
      </pc:sldChg>
      <pc:sldChg chg="del">
        <pc:chgData name="Glen Jones" userId="e846aaca-4b24-4b13-b0d0-f2308e16b284" providerId="ADAL" clId="{30B82F82-F5BF-4BBB-90F8-FFEF791FC85E}" dt="2022-06-28T12:12:14.569" v="414" actId="2696"/>
        <pc:sldMkLst>
          <pc:docMk/>
          <pc:sldMk cId="1887881305" sldId="297"/>
        </pc:sldMkLst>
      </pc:sldChg>
      <pc:sldChg chg="modSp mod">
        <pc:chgData name="Glen Jones" userId="e846aaca-4b24-4b13-b0d0-f2308e16b284" providerId="ADAL" clId="{30B82F82-F5BF-4BBB-90F8-FFEF791FC85E}" dt="2022-06-28T12:05:16.882" v="83" actId="20577"/>
        <pc:sldMkLst>
          <pc:docMk/>
          <pc:sldMk cId="387527401" sldId="298"/>
        </pc:sldMkLst>
        <pc:spChg chg="mod">
          <ac:chgData name="Glen Jones" userId="e846aaca-4b24-4b13-b0d0-f2308e16b284" providerId="ADAL" clId="{30B82F82-F5BF-4BBB-90F8-FFEF791FC85E}" dt="2022-06-28T12:05:16.882" v="83" actId="20577"/>
          <ac:spMkLst>
            <pc:docMk/>
            <pc:sldMk cId="387527401" sldId="298"/>
            <ac:spMk id="5" creationId="{B9AEC70B-470A-FD8F-35A9-CCE9F5E6B6EA}"/>
          </ac:spMkLst>
        </pc:spChg>
      </pc:sldChg>
      <pc:sldChg chg="modSp mod">
        <pc:chgData name="Glen Jones" userId="e846aaca-4b24-4b13-b0d0-f2308e16b284" providerId="ADAL" clId="{30B82F82-F5BF-4BBB-90F8-FFEF791FC85E}" dt="2022-06-28T12:05:11.179" v="81" actId="1076"/>
        <pc:sldMkLst>
          <pc:docMk/>
          <pc:sldMk cId="588597873" sldId="299"/>
        </pc:sldMkLst>
        <pc:spChg chg="mod">
          <ac:chgData name="Glen Jones" userId="e846aaca-4b24-4b13-b0d0-f2308e16b284" providerId="ADAL" clId="{30B82F82-F5BF-4BBB-90F8-FFEF791FC85E}" dt="2022-06-28T12:05:11.179" v="81" actId="1076"/>
          <ac:spMkLst>
            <pc:docMk/>
            <pc:sldMk cId="588597873" sldId="299"/>
            <ac:spMk id="3" creationId="{FA79B487-2B39-D1FB-C619-7086E17203C8}"/>
          </ac:spMkLst>
        </pc:spChg>
      </pc:sldChg>
    </pc:docChg>
  </pc:docChgLst>
  <pc:docChgLst>
    <pc:chgData name="Guest User" userId="S::urn:spo:anon#a5214f4fbcf5be8a1d15dc966f3aca15d81fd114128b466e499516eb9395c7f9::" providerId="AD" clId="Web-{40EFDB00-3358-E42C-1B95-BAE2060DE5CF}"/>
    <pc:docChg chg="modSld">
      <pc:chgData name="Guest User" userId="S::urn:spo:anon#a5214f4fbcf5be8a1d15dc966f3aca15d81fd114128b466e499516eb9395c7f9::" providerId="AD" clId="Web-{40EFDB00-3358-E42C-1B95-BAE2060DE5CF}" dt="2022-08-24T11:50:28.774" v="3" actId="20577"/>
      <pc:docMkLst>
        <pc:docMk/>
      </pc:docMkLst>
      <pc:sldChg chg="modSp">
        <pc:chgData name="Guest User" userId="S::urn:spo:anon#a5214f4fbcf5be8a1d15dc966f3aca15d81fd114128b466e499516eb9395c7f9::" providerId="AD" clId="Web-{40EFDB00-3358-E42C-1B95-BAE2060DE5CF}" dt="2022-08-24T11:50:28.774" v="3" actId="20577"/>
        <pc:sldMkLst>
          <pc:docMk/>
          <pc:sldMk cId="1078316235" sldId="300"/>
        </pc:sldMkLst>
        <pc:spChg chg="mod">
          <ac:chgData name="Guest User" userId="S::urn:spo:anon#a5214f4fbcf5be8a1d15dc966f3aca15d81fd114128b466e499516eb9395c7f9::" providerId="AD" clId="Web-{40EFDB00-3358-E42C-1B95-BAE2060DE5CF}" dt="2022-08-24T11:50:28.774" v="3" actId="20577"/>
          <ac:spMkLst>
            <pc:docMk/>
            <pc:sldMk cId="1078316235" sldId="300"/>
            <ac:spMk id="3" creationId="{FA79B487-2B39-D1FB-C619-7086E17203C8}"/>
          </ac:spMkLst>
        </pc:spChg>
      </pc:sldChg>
    </pc:docChg>
  </pc:docChgLst>
  <pc:docChgLst>
    <pc:chgData name="Glen Jones" userId="e846aaca-4b24-4b13-b0d0-f2308e16b284" providerId="ADAL" clId="{ECBBE43D-8C37-4F8C-9FAE-058B5E12B124}"/>
    <pc:docChg chg="undo custSel modSld">
      <pc:chgData name="Glen Jones" userId="e846aaca-4b24-4b13-b0d0-f2308e16b284" providerId="ADAL" clId="{ECBBE43D-8C37-4F8C-9FAE-058B5E12B124}" dt="2022-06-28T18:20:21.417" v="12" actId="1076"/>
      <pc:docMkLst>
        <pc:docMk/>
      </pc:docMkLst>
      <pc:sldChg chg="modSp mod">
        <pc:chgData name="Glen Jones" userId="e846aaca-4b24-4b13-b0d0-f2308e16b284" providerId="ADAL" clId="{ECBBE43D-8C37-4F8C-9FAE-058B5E12B124}" dt="2022-06-28T18:19:44.571" v="0" actId="20577"/>
        <pc:sldMkLst>
          <pc:docMk/>
          <pc:sldMk cId="4010327805" sldId="274"/>
        </pc:sldMkLst>
        <pc:spChg chg="mod">
          <ac:chgData name="Glen Jones" userId="e846aaca-4b24-4b13-b0d0-f2308e16b284" providerId="ADAL" clId="{ECBBE43D-8C37-4F8C-9FAE-058B5E12B124}" dt="2022-06-28T18:19:44.571" v="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CBBE43D-8C37-4F8C-9FAE-058B5E12B124}" dt="2022-06-28T18:20:01.152" v="7" actId="1076"/>
        <pc:sldMkLst>
          <pc:docMk/>
          <pc:sldMk cId="4273759124" sldId="279"/>
        </pc:sldMkLst>
        <pc:spChg chg="mod">
          <ac:chgData name="Glen Jones" userId="e846aaca-4b24-4b13-b0d0-f2308e16b284" providerId="ADAL" clId="{ECBBE43D-8C37-4F8C-9FAE-058B5E12B124}" dt="2022-06-28T18:19:53.943" v="1" actId="27636"/>
          <ac:spMkLst>
            <pc:docMk/>
            <pc:sldMk cId="4273759124" sldId="279"/>
            <ac:spMk id="6" creationId="{731938AE-C7D9-634F-66A1-F3735A64F606}"/>
          </ac:spMkLst>
        </pc:spChg>
        <pc:picChg chg="mod">
          <ac:chgData name="Glen Jones" userId="e846aaca-4b24-4b13-b0d0-f2308e16b284" providerId="ADAL" clId="{ECBBE43D-8C37-4F8C-9FAE-058B5E12B124}" dt="2022-06-28T18:20:01.152" v="7" actId="1076"/>
          <ac:picMkLst>
            <pc:docMk/>
            <pc:sldMk cId="4273759124" sldId="279"/>
            <ac:picMk id="7" creationId="{A82C2FEB-EE39-CD09-539A-CAC1699C4B23}"/>
          </ac:picMkLst>
        </pc:picChg>
      </pc:sldChg>
      <pc:sldChg chg="modSp mod">
        <pc:chgData name="Glen Jones" userId="e846aaca-4b24-4b13-b0d0-f2308e16b284" providerId="ADAL" clId="{ECBBE43D-8C37-4F8C-9FAE-058B5E12B124}" dt="2022-06-28T18:20:08.177" v="9" actId="14100"/>
        <pc:sldMkLst>
          <pc:docMk/>
          <pc:sldMk cId="1463621575" sldId="282"/>
        </pc:sldMkLst>
        <pc:spChg chg="mod">
          <ac:chgData name="Glen Jones" userId="e846aaca-4b24-4b13-b0d0-f2308e16b284" providerId="ADAL" clId="{ECBBE43D-8C37-4F8C-9FAE-058B5E12B124}" dt="2022-06-28T18:20:08.177" v="9" actId="14100"/>
          <ac:spMkLst>
            <pc:docMk/>
            <pc:sldMk cId="1463621575" sldId="282"/>
            <ac:spMk id="2" creationId="{871F52B6-B1E5-A1FF-1BD3-5FF6AF4DC0F8}"/>
          </ac:spMkLst>
        </pc:spChg>
        <pc:picChg chg="mod">
          <ac:chgData name="Glen Jones" userId="e846aaca-4b24-4b13-b0d0-f2308e16b284" providerId="ADAL" clId="{ECBBE43D-8C37-4F8C-9FAE-058B5E12B124}" dt="2022-06-28T18:20:06.192" v="8" actId="1076"/>
          <ac:picMkLst>
            <pc:docMk/>
            <pc:sldMk cId="1463621575" sldId="282"/>
            <ac:picMk id="6" creationId="{4F69C96F-8227-A171-9315-B777F0A5BCC5}"/>
          </ac:picMkLst>
        </pc:picChg>
      </pc:sldChg>
      <pc:sldChg chg="modSp mod">
        <pc:chgData name="Glen Jones" userId="e846aaca-4b24-4b13-b0d0-f2308e16b284" providerId="ADAL" clId="{ECBBE43D-8C37-4F8C-9FAE-058B5E12B124}" dt="2022-06-28T18:19:53.973" v="6" actId="27636"/>
        <pc:sldMkLst>
          <pc:docMk/>
          <pc:sldMk cId="2113469465" sldId="294"/>
        </pc:sldMkLst>
        <pc:spChg chg="mod">
          <ac:chgData name="Glen Jones" userId="e846aaca-4b24-4b13-b0d0-f2308e16b284" providerId="ADAL" clId="{ECBBE43D-8C37-4F8C-9FAE-058B5E12B124}" dt="2022-06-28T18:19:53.971" v="5" actId="27636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CBBE43D-8C37-4F8C-9FAE-058B5E12B124}" dt="2022-06-28T18:19:53.973" v="6" actId="27636"/>
          <ac:spMkLst>
            <pc:docMk/>
            <pc:sldMk cId="2113469465" sldId="294"/>
            <ac:spMk id="5" creationId="{74D89600-640D-7F15-B162-3FFBC8D092E8}"/>
          </ac:spMkLst>
        </pc:spChg>
      </pc:sldChg>
      <pc:sldChg chg="modSp mod">
        <pc:chgData name="Glen Jones" userId="e846aaca-4b24-4b13-b0d0-f2308e16b284" providerId="ADAL" clId="{ECBBE43D-8C37-4F8C-9FAE-058B5E12B124}" dt="2022-06-28T18:20:21.417" v="12" actId="1076"/>
        <pc:sldMkLst>
          <pc:docMk/>
          <pc:sldMk cId="2768472623" sldId="295"/>
        </pc:sldMkLst>
        <pc:spChg chg="mod">
          <ac:chgData name="Glen Jones" userId="e846aaca-4b24-4b13-b0d0-f2308e16b284" providerId="ADAL" clId="{ECBBE43D-8C37-4F8C-9FAE-058B5E12B124}" dt="2022-06-28T18:20:19.220" v="11" actId="1076"/>
          <ac:spMkLst>
            <pc:docMk/>
            <pc:sldMk cId="2768472623" sldId="295"/>
            <ac:spMk id="5" creationId="{A43770E1-C2E2-7310-4685-856705535BBF}"/>
          </ac:spMkLst>
        </pc:spChg>
        <pc:picChg chg="mod">
          <ac:chgData name="Glen Jones" userId="e846aaca-4b24-4b13-b0d0-f2308e16b284" providerId="ADAL" clId="{ECBBE43D-8C37-4F8C-9FAE-058B5E12B124}" dt="2022-06-28T18:20:21.417" v="12" actId="1076"/>
          <ac:picMkLst>
            <pc:docMk/>
            <pc:sldMk cId="2768472623" sldId="295"/>
            <ac:picMk id="6" creationId="{12D98F40-249E-72C0-CD50-600C3F618730}"/>
          </ac:picMkLst>
        </pc:picChg>
      </pc:sldChg>
      <pc:sldChg chg="modSp mod">
        <pc:chgData name="Glen Jones" userId="e846aaca-4b24-4b13-b0d0-f2308e16b284" providerId="ADAL" clId="{ECBBE43D-8C37-4F8C-9FAE-058B5E12B124}" dt="2022-06-28T18:19:53.952" v="3" actId="27636"/>
        <pc:sldMkLst>
          <pc:docMk/>
          <pc:sldMk cId="387527401" sldId="298"/>
        </pc:sldMkLst>
        <pc:spChg chg="mod">
          <ac:chgData name="Glen Jones" userId="e846aaca-4b24-4b13-b0d0-f2308e16b284" providerId="ADAL" clId="{ECBBE43D-8C37-4F8C-9FAE-058B5E12B124}" dt="2022-06-28T18:19:53.952" v="3" actId="27636"/>
          <ac:spMkLst>
            <pc:docMk/>
            <pc:sldMk cId="387527401" sldId="298"/>
            <ac:spMk id="3" creationId="{FA79B487-2B39-D1FB-C619-7086E17203C8}"/>
          </ac:spMkLst>
        </pc:spChg>
        <pc:spChg chg="mod">
          <ac:chgData name="Glen Jones" userId="e846aaca-4b24-4b13-b0d0-f2308e16b284" providerId="ADAL" clId="{ECBBE43D-8C37-4F8C-9FAE-058B5E12B124}" dt="2022-06-28T18:19:53.950" v="2" actId="27636"/>
          <ac:spMkLst>
            <pc:docMk/>
            <pc:sldMk cId="387527401" sldId="298"/>
            <ac:spMk id="6" creationId="{731938AE-C7D9-634F-66A1-F3735A64F606}"/>
          </ac:spMkLst>
        </pc:spChg>
      </pc:sldChg>
      <pc:sldChg chg="modSp mod">
        <pc:chgData name="Glen Jones" userId="e846aaca-4b24-4b13-b0d0-f2308e16b284" providerId="ADAL" clId="{ECBBE43D-8C37-4F8C-9FAE-058B5E12B124}" dt="2022-06-28T18:19:53.963" v="4" actId="27636"/>
        <pc:sldMkLst>
          <pc:docMk/>
          <pc:sldMk cId="588597873" sldId="299"/>
        </pc:sldMkLst>
        <pc:spChg chg="mod">
          <ac:chgData name="Glen Jones" userId="e846aaca-4b24-4b13-b0d0-f2308e16b284" providerId="ADAL" clId="{ECBBE43D-8C37-4F8C-9FAE-058B5E12B124}" dt="2022-06-28T18:19:53.963" v="4" actId="27636"/>
          <ac:spMkLst>
            <pc:docMk/>
            <pc:sldMk cId="588597873" sldId="299"/>
            <ac:spMk id="3" creationId="{FA79B487-2B39-D1FB-C619-7086E17203C8}"/>
          </ac:spMkLst>
        </pc:spChg>
      </pc:sldChg>
    </pc:docChg>
  </pc:docChgLst>
  <pc:docChgLst>
    <pc:chgData name="Glen Jones" userId="e846aaca-4b24-4b13-b0d0-f2308e16b284" providerId="ADAL" clId="{ED4ECA59-D730-435D-8BB1-DF8679D98C93}"/>
    <pc:docChg chg="undo custSel delSld modSld sldOrd">
      <pc:chgData name="Glen Jones" userId="e846aaca-4b24-4b13-b0d0-f2308e16b284" providerId="ADAL" clId="{ED4ECA59-D730-435D-8BB1-DF8679D98C93}" dt="2022-06-28T11:48:19.386" v="800" actId="1076"/>
      <pc:docMkLst>
        <pc:docMk/>
      </pc:docMkLst>
      <pc:sldChg chg="modSp mod">
        <pc:chgData name="Glen Jones" userId="e846aaca-4b24-4b13-b0d0-f2308e16b284" providerId="ADAL" clId="{ED4ECA59-D730-435D-8BB1-DF8679D98C93}" dt="2022-06-28T11:31:01.467" v="11" actId="27636"/>
        <pc:sldMkLst>
          <pc:docMk/>
          <pc:sldMk cId="4010327805" sldId="274"/>
        </pc:sldMkLst>
        <pc:spChg chg="mod">
          <ac:chgData name="Glen Jones" userId="e846aaca-4b24-4b13-b0d0-f2308e16b284" providerId="ADAL" clId="{ED4ECA59-D730-435D-8BB1-DF8679D98C93}" dt="2022-06-28T11:31:01.467" v="11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Anim">
        <pc:chgData name="Glen Jones" userId="e846aaca-4b24-4b13-b0d0-f2308e16b284" providerId="ADAL" clId="{ED4ECA59-D730-435D-8BB1-DF8679D98C93}" dt="2022-06-28T11:48:19.386" v="800" actId="1076"/>
        <pc:sldMkLst>
          <pc:docMk/>
          <pc:sldMk cId="0" sldId="277"/>
        </pc:sldMkLst>
        <pc:spChg chg="mod">
          <ac:chgData name="Glen Jones" userId="e846aaca-4b24-4b13-b0d0-f2308e16b284" providerId="ADAL" clId="{ED4ECA59-D730-435D-8BB1-DF8679D98C93}" dt="2022-06-28T11:47:55.158" v="790" actId="6549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ECA59-D730-435D-8BB1-DF8679D98C93}" dt="2022-06-28T11:48:16.848" v="799" actId="20577"/>
          <ac:spMkLst>
            <pc:docMk/>
            <pc:sldMk cId="0" sldId="277"/>
            <ac:spMk id="5" creationId="{D904D6C1-734D-0AB9-F629-AB913652AEC5}"/>
          </ac:spMkLst>
        </pc:spChg>
        <pc:picChg chg="mod">
          <ac:chgData name="Glen Jones" userId="e846aaca-4b24-4b13-b0d0-f2308e16b284" providerId="ADAL" clId="{ED4ECA59-D730-435D-8BB1-DF8679D98C93}" dt="2022-06-28T11:48:19.386" v="800" actId="1076"/>
          <ac:picMkLst>
            <pc:docMk/>
            <pc:sldMk cId="0" sldId="277"/>
            <ac:picMk id="8" creationId="{D1016B1A-F2E6-A9D3-17B8-7F2280D56CCF}"/>
          </ac:picMkLst>
        </pc:picChg>
      </pc:sldChg>
      <pc:sldChg chg="modSp mod modAnim">
        <pc:chgData name="Glen Jones" userId="e846aaca-4b24-4b13-b0d0-f2308e16b284" providerId="ADAL" clId="{ED4ECA59-D730-435D-8BB1-DF8679D98C93}" dt="2022-06-28T11:44:18.795" v="637" actId="1076"/>
        <pc:sldMkLst>
          <pc:docMk/>
          <pc:sldMk cId="4273759124" sldId="279"/>
        </pc:sldMkLst>
        <pc:spChg chg="mod">
          <ac:chgData name="Glen Jones" userId="e846aaca-4b24-4b13-b0d0-f2308e16b284" providerId="ADAL" clId="{ED4ECA59-D730-435D-8BB1-DF8679D98C93}" dt="2022-06-28T11:44:14.074" v="636" actId="20577"/>
          <ac:spMkLst>
            <pc:docMk/>
            <pc:sldMk cId="4273759124" sldId="279"/>
            <ac:spMk id="3" creationId="{FA79B487-2B39-D1FB-C619-7086E17203C8}"/>
          </ac:spMkLst>
        </pc:spChg>
        <pc:picChg chg="mod">
          <ac:chgData name="Glen Jones" userId="e846aaca-4b24-4b13-b0d0-f2308e16b284" providerId="ADAL" clId="{ED4ECA59-D730-435D-8BB1-DF8679D98C93}" dt="2022-06-28T11:44:18.795" v="637" actId="1076"/>
          <ac:picMkLst>
            <pc:docMk/>
            <pc:sldMk cId="4273759124" sldId="279"/>
            <ac:picMk id="7" creationId="{A82C2FEB-EE39-CD09-539A-CAC1699C4B23}"/>
          </ac:picMkLst>
        </pc:picChg>
      </pc:sldChg>
      <pc:sldChg chg="addSp modSp mod modAnim">
        <pc:chgData name="Glen Jones" userId="e846aaca-4b24-4b13-b0d0-f2308e16b284" providerId="ADAL" clId="{ED4ECA59-D730-435D-8BB1-DF8679D98C93}" dt="2022-06-28T11:47:02.448" v="751" actId="6549"/>
        <pc:sldMkLst>
          <pc:docMk/>
          <pc:sldMk cId="478082198" sldId="280"/>
        </pc:sldMkLst>
        <pc:spChg chg="mod">
          <ac:chgData name="Glen Jones" userId="e846aaca-4b24-4b13-b0d0-f2308e16b284" providerId="ADAL" clId="{ED4ECA59-D730-435D-8BB1-DF8679D98C93}" dt="2022-06-28T11:38:39.205" v="548" actId="20577"/>
          <ac:spMkLst>
            <pc:docMk/>
            <pc:sldMk cId="478082198" sldId="280"/>
            <ac:spMk id="4" creationId="{0FF02DB8-C526-7614-0522-4D56A38D2D66}"/>
          </ac:spMkLst>
        </pc:spChg>
        <pc:spChg chg="mod">
          <ac:chgData name="Glen Jones" userId="e846aaca-4b24-4b13-b0d0-f2308e16b284" providerId="ADAL" clId="{ED4ECA59-D730-435D-8BB1-DF8679D98C93}" dt="2022-06-28T11:46:48.250" v="743" actId="1076"/>
          <ac:spMkLst>
            <pc:docMk/>
            <pc:sldMk cId="478082198" sldId="280"/>
            <ac:spMk id="5" creationId="{74D89600-640D-7F15-B162-3FFBC8D092E8}"/>
          </ac:spMkLst>
        </pc:spChg>
        <pc:spChg chg="mod">
          <ac:chgData name="Glen Jones" userId="e846aaca-4b24-4b13-b0d0-f2308e16b284" providerId="ADAL" clId="{ED4ECA59-D730-435D-8BB1-DF8679D98C93}" dt="2022-06-28T11:45:59.059" v="688" actId="14100"/>
          <ac:spMkLst>
            <pc:docMk/>
            <pc:sldMk cId="478082198" sldId="280"/>
            <ac:spMk id="6" creationId="{731938AE-C7D9-634F-66A1-F3735A64F606}"/>
          </ac:spMkLst>
        </pc:spChg>
        <pc:spChg chg="add mod">
          <ac:chgData name="Glen Jones" userId="e846aaca-4b24-4b13-b0d0-f2308e16b284" providerId="ADAL" clId="{ED4ECA59-D730-435D-8BB1-DF8679D98C93}" dt="2022-06-28T11:47:02.448" v="751" actId="6549"/>
          <ac:spMkLst>
            <pc:docMk/>
            <pc:sldMk cId="478082198" sldId="280"/>
            <ac:spMk id="8" creationId="{ADE10E10-98F5-CC72-F93E-4BFB9B4AB5F0}"/>
          </ac:spMkLst>
        </pc:spChg>
      </pc:sldChg>
      <pc:sldChg chg="modSp">
        <pc:chgData name="Glen Jones" userId="e846aaca-4b24-4b13-b0d0-f2308e16b284" providerId="ADAL" clId="{ED4ECA59-D730-435D-8BB1-DF8679D98C93}" dt="2022-06-28T11:36:16.848" v="380" actId="20577"/>
        <pc:sldMkLst>
          <pc:docMk/>
          <pc:sldMk cId="418504607" sldId="281"/>
        </pc:sldMkLst>
        <pc:spChg chg="mod">
          <ac:chgData name="Glen Jones" userId="e846aaca-4b24-4b13-b0d0-f2308e16b284" providerId="ADAL" clId="{ED4ECA59-D730-435D-8BB1-DF8679D98C93}" dt="2022-06-28T11:36:16.848" v="380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6:06.806" v="371" actId="20577"/>
          <ac:spMkLst>
            <pc:docMk/>
            <pc:sldMk cId="418504607" sldId="281"/>
            <ac:spMk id="5" creationId="{A43770E1-C2E2-7310-4685-856705535BBF}"/>
          </ac:spMkLst>
        </pc:spChg>
      </pc:sldChg>
      <pc:sldChg chg="modSp">
        <pc:chgData name="Glen Jones" userId="e846aaca-4b24-4b13-b0d0-f2308e16b284" providerId="ADAL" clId="{ED4ECA59-D730-435D-8BB1-DF8679D98C93}" dt="2022-06-28T11:36:20.485" v="387" actId="20577"/>
        <pc:sldMkLst>
          <pc:docMk/>
          <pc:sldMk cId="1463621575" sldId="282"/>
        </pc:sldMkLst>
        <pc:spChg chg="mod">
          <ac:chgData name="Glen Jones" userId="e846aaca-4b24-4b13-b0d0-f2308e16b284" providerId="ADAL" clId="{ED4ECA59-D730-435D-8BB1-DF8679D98C93}" dt="2022-06-28T11:36:20.485" v="387" actId="20577"/>
          <ac:spMkLst>
            <pc:docMk/>
            <pc:sldMk cId="1463621575" sldId="282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6:09.718" v="374" actId="20577"/>
          <ac:spMkLst>
            <pc:docMk/>
            <pc:sldMk cId="1463621575" sldId="282"/>
            <ac:spMk id="5" creationId="{A43770E1-C2E2-7310-4685-856705535BBF}"/>
          </ac:spMkLst>
        </pc:spChg>
      </pc:sldChg>
      <pc:sldChg chg="addSp modSp mod modAnim">
        <pc:chgData name="Glen Jones" userId="e846aaca-4b24-4b13-b0d0-f2308e16b284" providerId="ADAL" clId="{ED4ECA59-D730-435D-8BB1-DF8679D98C93}" dt="2022-06-28T11:37:49.684" v="489" actId="255"/>
        <pc:sldMkLst>
          <pc:docMk/>
          <pc:sldMk cId="26346991" sldId="283"/>
        </pc:sldMkLst>
        <pc:spChg chg="mod">
          <ac:chgData name="Glen Jones" userId="e846aaca-4b24-4b13-b0d0-f2308e16b284" providerId="ADAL" clId="{ED4ECA59-D730-435D-8BB1-DF8679D98C93}" dt="2022-06-28T11:36:24.189" v="393" actId="20577"/>
          <ac:spMkLst>
            <pc:docMk/>
            <pc:sldMk cId="26346991" sldId="283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6:27.150" v="396" actId="20577"/>
          <ac:spMkLst>
            <pc:docMk/>
            <pc:sldMk cId="26346991" sldId="283"/>
            <ac:spMk id="5" creationId="{A43770E1-C2E2-7310-4685-856705535BBF}"/>
          </ac:spMkLst>
        </pc:spChg>
        <pc:spChg chg="add mod">
          <ac:chgData name="Glen Jones" userId="e846aaca-4b24-4b13-b0d0-f2308e16b284" providerId="ADAL" clId="{ED4ECA59-D730-435D-8BB1-DF8679D98C93}" dt="2022-06-28T11:37:49.684" v="489" actId="255"/>
          <ac:spMkLst>
            <pc:docMk/>
            <pc:sldMk cId="26346991" sldId="283"/>
            <ac:spMk id="7" creationId="{01F36ABB-FC55-DF34-FADE-749188ADD4A1}"/>
          </ac:spMkLst>
        </pc:spChg>
      </pc:sldChg>
      <pc:sldChg chg="modSp">
        <pc:chgData name="Glen Jones" userId="e846aaca-4b24-4b13-b0d0-f2308e16b284" providerId="ADAL" clId="{ED4ECA59-D730-435D-8BB1-DF8679D98C93}" dt="2022-06-28T11:38:51.972" v="566" actId="20577"/>
        <pc:sldMkLst>
          <pc:docMk/>
          <pc:sldMk cId="633708485" sldId="284"/>
        </pc:sldMkLst>
        <pc:spChg chg="mod">
          <ac:chgData name="Glen Jones" userId="e846aaca-4b24-4b13-b0d0-f2308e16b284" providerId="ADAL" clId="{ED4ECA59-D730-435D-8BB1-DF8679D98C93}" dt="2022-06-28T11:38:51.972" v="566" actId="20577"/>
          <ac:spMkLst>
            <pc:docMk/>
            <pc:sldMk cId="633708485" sldId="284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8:48.788" v="560" actId="20577"/>
          <ac:spMkLst>
            <pc:docMk/>
            <pc:sldMk cId="633708485" sldId="284"/>
            <ac:spMk id="5" creationId="{A43770E1-C2E2-7310-4685-856705535BBF}"/>
          </ac:spMkLst>
        </pc:spChg>
      </pc:sldChg>
      <pc:sldChg chg="modSp mod ord">
        <pc:chgData name="Glen Jones" userId="e846aaca-4b24-4b13-b0d0-f2308e16b284" providerId="ADAL" clId="{ED4ECA59-D730-435D-8BB1-DF8679D98C93}" dt="2022-06-28T11:36:56.447" v="422" actId="14100"/>
        <pc:sldMkLst>
          <pc:docMk/>
          <pc:sldMk cId="2830977930" sldId="285"/>
        </pc:sldMkLst>
        <pc:spChg chg="mod">
          <ac:chgData name="Glen Jones" userId="e846aaca-4b24-4b13-b0d0-f2308e16b284" providerId="ADAL" clId="{ED4ECA59-D730-435D-8BB1-DF8679D98C93}" dt="2022-06-28T11:36:54.166" v="421" actId="20577"/>
          <ac:spMkLst>
            <pc:docMk/>
            <pc:sldMk cId="2830977930" sldId="285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6:50.317" v="412" actId="20577"/>
          <ac:spMkLst>
            <pc:docMk/>
            <pc:sldMk cId="2830977930" sldId="285"/>
            <ac:spMk id="5" creationId="{A43770E1-C2E2-7310-4685-856705535BBF}"/>
          </ac:spMkLst>
        </pc:spChg>
        <pc:picChg chg="mod">
          <ac:chgData name="Glen Jones" userId="e846aaca-4b24-4b13-b0d0-f2308e16b284" providerId="ADAL" clId="{ED4ECA59-D730-435D-8BB1-DF8679D98C93}" dt="2022-06-28T11:36:56.447" v="422" actId="14100"/>
          <ac:picMkLst>
            <pc:docMk/>
            <pc:sldMk cId="2830977930" sldId="285"/>
            <ac:picMk id="6" creationId="{232BD2BC-AA9A-6232-BE42-E76045D06D73}"/>
          </ac:picMkLst>
        </pc:picChg>
      </pc:sldChg>
      <pc:sldChg chg="modSp mod">
        <pc:chgData name="Glen Jones" userId="e846aaca-4b24-4b13-b0d0-f2308e16b284" providerId="ADAL" clId="{ED4ECA59-D730-435D-8BB1-DF8679D98C93}" dt="2022-06-28T11:36:41.126" v="405" actId="20577"/>
        <pc:sldMkLst>
          <pc:docMk/>
          <pc:sldMk cId="292875226" sldId="286"/>
        </pc:sldMkLst>
        <pc:spChg chg="mod">
          <ac:chgData name="Glen Jones" userId="e846aaca-4b24-4b13-b0d0-f2308e16b284" providerId="ADAL" clId="{ED4ECA59-D730-435D-8BB1-DF8679D98C93}" dt="2022-06-28T11:36:31.839" v="401" actId="20577"/>
          <ac:spMkLst>
            <pc:docMk/>
            <pc:sldMk cId="292875226" sldId="286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6:41.126" v="405" actId="20577"/>
          <ac:spMkLst>
            <pc:docMk/>
            <pc:sldMk cId="292875226" sldId="286"/>
            <ac:spMk id="5" creationId="{A43770E1-C2E2-7310-4685-856705535BBF}"/>
          </ac:spMkLst>
        </pc:spChg>
        <pc:picChg chg="ord">
          <ac:chgData name="Glen Jones" userId="e846aaca-4b24-4b13-b0d0-f2308e16b284" providerId="ADAL" clId="{ED4ECA59-D730-435D-8BB1-DF8679D98C93}" dt="2022-06-28T11:36:38.328" v="402" actId="171"/>
          <ac:picMkLst>
            <pc:docMk/>
            <pc:sldMk cId="292875226" sldId="286"/>
            <ac:picMk id="6" creationId="{12D98F40-249E-72C0-CD50-600C3F618730}"/>
          </ac:picMkLst>
        </pc:picChg>
      </pc:sldChg>
      <pc:sldChg chg="modSp ord">
        <pc:chgData name="Glen Jones" userId="e846aaca-4b24-4b13-b0d0-f2308e16b284" providerId="ADAL" clId="{ED4ECA59-D730-435D-8BB1-DF8679D98C93}" dt="2022-06-28T11:37:05.077" v="430" actId="20577"/>
        <pc:sldMkLst>
          <pc:docMk/>
          <pc:sldMk cId="302053578" sldId="287"/>
        </pc:sldMkLst>
        <pc:spChg chg="mod">
          <ac:chgData name="Glen Jones" userId="e846aaca-4b24-4b13-b0d0-f2308e16b284" providerId="ADAL" clId="{ED4ECA59-D730-435D-8BB1-DF8679D98C93}" dt="2022-06-28T11:37:05.077" v="430" actId="20577"/>
          <ac:spMkLst>
            <pc:docMk/>
            <pc:sldMk cId="302053578" sldId="287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7:02.766" v="425" actId="20577"/>
          <ac:spMkLst>
            <pc:docMk/>
            <pc:sldMk cId="302053578" sldId="287"/>
            <ac:spMk id="5" creationId="{A43770E1-C2E2-7310-4685-856705535BBF}"/>
          </ac:spMkLst>
        </pc:spChg>
      </pc:sldChg>
      <pc:sldChg chg="modSp mod modAnim">
        <pc:chgData name="Glen Jones" userId="e846aaca-4b24-4b13-b0d0-f2308e16b284" providerId="ADAL" clId="{ED4ECA59-D730-435D-8BB1-DF8679D98C93}" dt="2022-06-28T11:39:03.604" v="577" actId="20577"/>
        <pc:sldMkLst>
          <pc:docMk/>
          <pc:sldMk cId="1482251407" sldId="288"/>
        </pc:sldMkLst>
        <pc:spChg chg="mod">
          <ac:chgData name="Glen Jones" userId="e846aaca-4b24-4b13-b0d0-f2308e16b284" providerId="ADAL" clId="{ED4ECA59-D730-435D-8BB1-DF8679D98C93}" dt="2022-06-28T11:39:03.604" v="577" actId="20577"/>
          <ac:spMkLst>
            <pc:docMk/>
            <pc:sldMk cId="1482251407" sldId="288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8:57.532" v="573" actId="20577"/>
          <ac:spMkLst>
            <pc:docMk/>
            <pc:sldMk cId="1482251407" sldId="288"/>
            <ac:spMk id="5" creationId="{A43770E1-C2E2-7310-4685-856705535BBF}"/>
          </ac:spMkLst>
        </pc:spChg>
        <pc:picChg chg="mod">
          <ac:chgData name="Glen Jones" userId="e846aaca-4b24-4b13-b0d0-f2308e16b284" providerId="ADAL" clId="{ED4ECA59-D730-435D-8BB1-DF8679D98C93}" dt="2022-06-28T11:38:59.878" v="574" actId="1076"/>
          <ac:picMkLst>
            <pc:docMk/>
            <pc:sldMk cId="1482251407" sldId="288"/>
            <ac:picMk id="6" creationId="{8F4919DB-F3AD-1C3B-502B-CE3AB24260AB}"/>
          </ac:picMkLst>
        </pc:picChg>
      </pc:sldChg>
      <pc:sldChg chg="modSp mod modAnim">
        <pc:chgData name="Glen Jones" userId="e846aaca-4b24-4b13-b0d0-f2308e16b284" providerId="ADAL" clId="{ED4ECA59-D730-435D-8BB1-DF8679D98C93}" dt="2022-06-28T11:39:15.268" v="589" actId="20577"/>
        <pc:sldMkLst>
          <pc:docMk/>
          <pc:sldMk cId="2201528743" sldId="289"/>
        </pc:sldMkLst>
        <pc:spChg chg="mod">
          <ac:chgData name="Glen Jones" userId="e846aaca-4b24-4b13-b0d0-f2308e16b284" providerId="ADAL" clId="{ED4ECA59-D730-435D-8BB1-DF8679D98C93}" dt="2022-06-28T11:39:15.268" v="589" actId="20577"/>
          <ac:spMkLst>
            <pc:docMk/>
            <pc:sldMk cId="2201528743" sldId="289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39:08.408" v="584" actId="20577"/>
          <ac:spMkLst>
            <pc:docMk/>
            <pc:sldMk cId="2201528743" sldId="289"/>
            <ac:spMk id="5" creationId="{A43770E1-C2E2-7310-4685-856705535BBF}"/>
          </ac:spMkLst>
        </pc:spChg>
        <pc:picChg chg="mod">
          <ac:chgData name="Glen Jones" userId="e846aaca-4b24-4b13-b0d0-f2308e16b284" providerId="ADAL" clId="{ED4ECA59-D730-435D-8BB1-DF8679D98C93}" dt="2022-06-28T11:39:11.398" v="585" actId="1076"/>
          <ac:picMkLst>
            <pc:docMk/>
            <pc:sldMk cId="2201528743" sldId="289"/>
            <ac:picMk id="6" creationId="{57BE9401-989E-F31E-8243-F4B48A7AF208}"/>
          </ac:picMkLst>
        </pc:picChg>
      </pc:sldChg>
      <pc:sldChg chg="addSp modSp mod modAnim">
        <pc:chgData name="Glen Jones" userId="e846aaca-4b24-4b13-b0d0-f2308e16b284" providerId="ADAL" clId="{ED4ECA59-D730-435D-8BB1-DF8679D98C93}" dt="2022-06-28T11:45:04.395" v="677" actId="1076"/>
        <pc:sldMkLst>
          <pc:docMk/>
          <pc:sldMk cId="4055684773" sldId="292"/>
        </pc:sldMkLst>
        <pc:spChg chg="mod">
          <ac:chgData name="Glen Jones" userId="e846aaca-4b24-4b13-b0d0-f2308e16b284" providerId="ADAL" clId="{ED4ECA59-D730-435D-8BB1-DF8679D98C93}" dt="2022-06-28T11:44:56.107" v="674" actId="1076"/>
          <ac:spMkLst>
            <pc:docMk/>
            <pc:sldMk cId="4055684773" sldId="292"/>
            <ac:spMk id="3" creationId="{FA79B487-2B39-D1FB-C619-7086E17203C8}"/>
          </ac:spMkLst>
        </pc:spChg>
        <pc:spChg chg="add mod">
          <ac:chgData name="Glen Jones" userId="e846aaca-4b24-4b13-b0d0-f2308e16b284" providerId="ADAL" clId="{ED4ECA59-D730-435D-8BB1-DF8679D98C93}" dt="2022-06-28T11:44:57.755" v="675" actId="1076"/>
          <ac:spMkLst>
            <pc:docMk/>
            <pc:sldMk cId="4055684773" sldId="292"/>
            <ac:spMk id="5" creationId="{B9AEC70B-470A-FD8F-35A9-CCE9F5E6B6EA}"/>
          </ac:spMkLst>
        </pc:spChg>
        <pc:spChg chg="mod">
          <ac:chgData name="Glen Jones" userId="e846aaca-4b24-4b13-b0d0-f2308e16b284" providerId="ADAL" clId="{ED4ECA59-D730-435D-8BB1-DF8679D98C93}" dt="2022-06-28T11:45:00.355" v="676" actId="1076"/>
          <ac:spMkLst>
            <pc:docMk/>
            <pc:sldMk cId="4055684773" sldId="292"/>
            <ac:spMk id="6" creationId="{731938AE-C7D9-634F-66A1-F3735A64F606}"/>
          </ac:spMkLst>
        </pc:spChg>
        <pc:spChg chg="add mod">
          <ac:chgData name="Glen Jones" userId="e846aaca-4b24-4b13-b0d0-f2308e16b284" providerId="ADAL" clId="{ED4ECA59-D730-435D-8BB1-DF8679D98C93}" dt="2022-06-28T11:45:04.395" v="677" actId="1076"/>
          <ac:spMkLst>
            <pc:docMk/>
            <pc:sldMk cId="4055684773" sldId="292"/>
            <ac:spMk id="8" creationId="{376876DC-953C-B0B3-7765-538A47C50789}"/>
          </ac:spMkLst>
        </pc:spChg>
      </pc:sldChg>
      <pc:sldChg chg="del">
        <pc:chgData name="Glen Jones" userId="e846aaca-4b24-4b13-b0d0-f2308e16b284" providerId="ADAL" clId="{ED4ECA59-D730-435D-8BB1-DF8679D98C93}" dt="2022-06-28T11:34:33.547" v="270" actId="47"/>
        <pc:sldMkLst>
          <pc:docMk/>
          <pc:sldMk cId="2921539479" sldId="293"/>
        </pc:sldMkLst>
      </pc:sldChg>
      <pc:sldChg chg="addSp modSp mod modAnim">
        <pc:chgData name="Glen Jones" userId="e846aaca-4b24-4b13-b0d0-f2308e16b284" providerId="ADAL" clId="{ED4ECA59-D730-435D-8BB1-DF8679D98C93}" dt="2022-06-28T11:45:34.852" v="686" actId="1076"/>
        <pc:sldMkLst>
          <pc:docMk/>
          <pc:sldMk cId="2113469465" sldId="294"/>
        </pc:sldMkLst>
        <pc:spChg chg="mod">
          <ac:chgData name="Glen Jones" userId="e846aaca-4b24-4b13-b0d0-f2308e16b284" providerId="ADAL" clId="{ED4ECA59-D730-435D-8BB1-DF8679D98C93}" dt="2022-06-28T11:45:32.971" v="685" actId="1076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D4ECA59-D730-435D-8BB1-DF8679D98C93}" dt="2022-06-28T11:45:26.124" v="684" actId="14100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ECA59-D730-435D-8BB1-DF8679D98C93}" dt="2022-06-28T11:45:16.907" v="680" actId="1076"/>
          <ac:spMkLst>
            <pc:docMk/>
            <pc:sldMk cId="2113469465" sldId="294"/>
            <ac:spMk id="6" creationId="{731938AE-C7D9-634F-66A1-F3735A64F606}"/>
          </ac:spMkLst>
        </pc:spChg>
        <pc:spChg chg="add mod">
          <ac:chgData name="Glen Jones" userId="e846aaca-4b24-4b13-b0d0-f2308e16b284" providerId="ADAL" clId="{ED4ECA59-D730-435D-8BB1-DF8679D98C93}" dt="2022-06-28T11:45:34.852" v="686" actId="1076"/>
          <ac:spMkLst>
            <pc:docMk/>
            <pc:sldMk cId="2113469465" sldId="294"/>
            <ac:spMk id="8" creationId="{13F57ECA-BA0E-2D11-DF59-E9A1CDD94D82}"/>
          </ac:spMkLst>
        </pc:spChg>
        <pc:picChg chg="ord">
          <ac:chgData name="Glen Jones" userId="e846aaca-4b24-4b13-b0d0-f2308e16b284" providerId="ADAL" clId="{ED4ECA59-D730-435D-8BB1-DF8679D98C93}" dt="2022-06-28T11:35:47.720" v="368" actId="170"/>
          <ac:picMkLst>
            <pc:docMk/>
            <pc:sldMk cId="2113469465" sldId="294"/>
            <ac:picMk id="7" creationId="{3BCC8543-7B8D-F0F1-64E8-334E936C584B}"/>
          </ac:picMkLst>
        </pc:picChg>
      </pc:sldChg>
      <pc:sldChg chg="modSp">
        <pc:chgData name="Glen Jones" userId="e846aaca-4b24-4b13-b0d0-f2308e16b284" providerId="ADAL" clId="{ED4ECA59-D730-435D-8BB1-DF8679D98C93}" dt="2022-06-28T11:47:21.169" v="763" actId="20577"/>
        <pc:sldMkLst>
          <pc:docMk/>
          <pc:sldMk cId="2768472623" sldId="295"/>
        </pc:sldMkLst>
        <pc:spChg chg="mod">
          <ac:chgData name="Glen Jones" userId="e846aaca-4b24-4b13-b0d0-f2308e16b284" providerId="ADAL" clId="{ED4ECA59-D730-435D-8BB1-DF8679D98C93}" dt="2022-06-28T11:47:21.169" v="763" actId="20577"/>
          <ac:spMkLst>
            <pc:docMk/>
            <pc:sldMk cId="2768472623" sldId="295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47:18.488" v="756" actId="20577"/>
          <ac:spMkLst>
            <pc:docMk/>
            <pc:sldMk cId="2768472623" sldId="295"/>
            <ac:spMk id="5" creationId="{A43770E1-C2E2-7310-4685-856705535BBF}"/>
          </ac:spMkLst>
        </pc:spChg>
      </pc:sldChg>
      <pc:sldChg chg="modSp mod">
        <pc:chgData name="Glen Jones" userId="e846aaca-4b24-4b13-b0d0-f2308e16b284" providerId="ADAL" clId="{ED4ECA59-D730-435D-8BB1-DF8679D98C93}" dt="2022-06-28T11:47:30.673" v="773" actId="20577"/>
        <pc:sldMkLst>
          <pc:docMk/>
          <pc:sldMk cId="3065799640" sldId="296"/>
        </pc:sldMkLst>
        <pc:spChg chg="mod">
          <ac:chgData name="Glen Jones" userId="e846aaca-4b24-4b13-b0d0-f2308e16b284" providerId="ADAL" clId="{ED4ECA59-D730-435D-8BB1-DF8679D98C93}" dt="2022-06-28T11:47:30.673" v="773" actId="20577"/>
          <ac:spMkLst>
            <pc:docMk/>
            <pc:sldMk cId="3065799640" sldId="296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47:24.721" v="768" actId="20577"/>
          <ac:spMkLst>
            <pc:docMk/>
            <pc:sldMk cId="3065799640" sldId="296"/>
            <ac:spMk id="5" creationId="{A43770E1-C2E2-7310-4685-856705535BBF}"/>
          </ac:spMkLst>
        </pc:spChg>
        <pc:picChg chg="mod">
          <ac:chgData name="Glen Jones" userId="e846aaca-4b24-4b13-b0d0-f2308e16b284" providerId="ADAL" clId="{ED4ECA59-D730-435D-8BB1-DF8679D98C93}" dt="2022-06-28T11:47:27.410" v="769" actId="1076"/>
          <ac:picMkLst>
            <pc:docMk/>
            <pc:sldMk cId="3065799640" sldId="296"/>
            <ac:picMk id="6" creationId="{232BD2BC-AA9A-6232-BE42-E76045D06D73}"/>
          </ac:picMkLst>
        </pc:picChg>
      </pc:sldChg>
      <pc:sldChg chg="modSp mod">
        <pc:chgData name="Glen Jones" userId="e846aaca-4b24-4b13-b0d0-f2308e16b284" providerId="ADAL" clId="{ED4ECA59-D730-435D-8BB1-DF8679D98C93}" dt="2022-06-28T11:47:38.584" v="783" actId="20577"/>
        <pc:sldMkLst>
          <pc:docMk/>
          <pc:sldMk cId="1887881305" sldId="297"/>
        </pc:sldMkLst>
        <pc:spChg chg="mod">
          <ac:chgData name="Glen Jones" userId="e846aaca-4b24-4b13-b0d0-f2308e16b284" providerId="ADAL" clId="{ED4ECA59-D730-435D-8BB1-DF8679D98C93}" dt="2022-06-28T11:47:38.584" v="783" actId="20577"/>
          <ac:spMkLst>
            <pc:docMk/>
            <pc:sldMk cId="1887881305" sldId="297"/>
            <ac:spMk id="2" creationId="{871F52B6-B1E5-A1FF-1BD3-5FF6AF4DC0F8}"/>
          </ac:spMkLst>
        </pc:spChg>
        <pc:spChg chg="mod">
          <ac:chgData name="Glen Jones" userId="e846aaca-4b24-4b13-b0d0-f2308e16b284" providerId="ADAL" clId="{ED4ECA59-D730-435D-8BB1-DF8679D98C93}" dt="2022-06-28T11:47:34.864" v="779" actId="20577"/>
          <ac:spMkLst>
            <pc:docMk/>
            <pc:sldMk cId="1887881305" sldId="297"/>
            <ac:spMk id="5" creationId="{A43770E1-C2E2-7310-4685-856705535BBF}"/>
          </ac:spMkLst>
        </pc:spChg>
        <pc:picChg chg="mod">
          <ac:chgData name="Glen Jones" userId="e846aaca-4b24-4b13-b0d0-f2308e16b284" providerId="ADAL" clId="{ED4ECA59-D730-435D-8BB1-DF8679D98C93}" dt="2022-06-28T11:47:33.123" v="774" actId="1076"/>
          <ac:picMkLst>
            <pc:docMk/>
            <pc:sldMk cId="1887881305" sldId="297"/>
            <ac:picMk id="6" creationId="{9CA2F997-FC12-ADD1-B73B-7DCB237EE80E}"/>
          </ac:picMkLst>
        </pc:picChg>
      </pc:sldChg>
    </pc:docChg>
  </pc:docChgLst>
  <pc:docChgLst>
    <pc:chgData name="Glen Jones" userId="e846aaca-4b24-4b13-b0d0-f2308e16b284" providerId="ADAL" clId="{01FE20B4-6564-4297-9612-7D26D7BB2644}"/>
    <pc:docChg chg="custSel modSld">
      <pc:chgData name="Glen Jones" userId="e846aaca-4b24-4b13-b0d0-f2308e16b284" providerId="ADAL" clId="{01FE20B4-6564-4297-9612-7D26D7BB2644}" dt="2022-07-26T14:34:00.360" v="47" actId="167"/>
      <pc:docMkLst>
        <pc:docMk/>
      </pc:docMkLst>
      <pc:sldChg chg="addSp modSp mod">
        <pc:chgData name="Glen Jones" userId="e846aaca-4b24-4b13-b0d0-f2308e16b284" providerId="ADAL" clId="{01FE20B4-6564-4297-9612-7D26D7BB2644}" dt="2022-07-26T14:33:03.176" v="3" actId="167"/>
        <pc:sldMkLst>
          <pc:docMk/>
          <pc:sldMk cId="418504607" sldId="281"/>
        </pc:sldMkLst>
        <pc:picChg chg="add mod ord">
          <ac:chgData name="Glen Jones" userId="e846aaca-4b24-4b13-b0d0-f2308e16b284" providerId="ADAL" clId="{01FE20B4-6564-4297-9612-7D26D7BB2644}" dt="2022-07-26T14:33:03.176" v="3" actId="167"/>
          <ac:picMkLst>
            <pc:docMk/>
            <pc:sldMk cId="418504607" sldId="281"/>
            <ac:picMk id="5" creationId="{2AF68E19-C73F-0EA3-CF65-01AC03014991}"/>
          </ac:picMkLst>
        </pc:picChg>
      </pc:sldChg>
      <pc:sldChg chg="addSp modSp mod">
        <pc:chgData name="Glen Jones" userId="e846aaca-4b24-4b13-b0d0-f2308e16b284" providerId="ADAL" clId="{01FE20B4-6564-4297-9612-7D26D7BB2644}" dt="2022-07-26T14:33:23.762" v="17" actId="167"/>
        <pc:sldMkLst>
          <pc:docMk/>
          <pc:sldMk cId="2359013293" sldId="298"/>
        </pc:sldMkLst>
        <pc:picChg chg="add mod ord">
          <ac:chgData name="Glen Jones" userId="e846aaca-4b24-4b13-b0d0-f2308e16b284" providerId="ADAL" clId="{01FE20B4-6564-4297-9612-7D26D7BB2644}" dt="2022-07-26T14:33:23.762" v="17" actId="167"/>
          <ac:picMkLst>
            <pc:docMk/>
            <pc:sldMk cId="2359013293" sldId="298"/>
            <ac:picMk id="5" creationId="{A6CFAF1A-FB01-279B-E736-545C66435144}"/>
          </ac:picMkLst>
        </pc:picChg>
      </pc:sldChg>
      <pc:sldChg chg="addSp delSp modSp mod">
        <pc:chgData name="Glen Jones" userId="e846aaca-4b24-4b13-b0d0-f2308e16b284" providerId="ADAL" clId="{01FE20B4-6564-4297-9612-7D26D7BB2644}" dt="2022-07-26T14:33:13.186" v="11" actId="167"/>
        <pc:sldMkLst>
          <pc:docMk/>
          <pc:sldMk cId="3380317604" sldId="306"/>
        </pc:sldMkLst>
        <pc:picChg chg="add del mod">
          <ac:chgData name="Glen Jones" userId="e846aaca-4b24-4b13-b0d0-f2308e16b284" providerId="ADAL" clId="{01FE20B4-6564-4297-9612-7D26D7BB2644}" dt="2022-07-26T14:33:07.572" v="7" actId="478"/>
          <ac:picMkLst>
            <pc:docMk/>
            <pc:sldMk cId="3380317604" sldId="306"/>
            <ac:picMk id="4" creationId="{51C3DA4E-E139-9E8F-2DBA-F896173C5581}"/>
          </ac:picMkLst>
        </pc:picChg>
        <pc:picChg chg="add mod ord">
          <ac:chgData name="Glen Jones" userId="e846aaca-4b24-4b13-b0d0-f2308e16b284" providerId="ADAL" clId="{01FE20B4-6564-4297-9612-7D26D7BB2644}" dt="2022-07-26T14:33:13.186" v="11" actId="167"/>
          <ac:picMkLst>
            <pc:docMk/>
            <pc:sldMk cId="3380317604" sldId="306"/>
            <ac:picMk id="8" creationId="{88393456-86EB-7C7B-12F4-05FB10775FA9}"/>
          </ac:picMkLst>
        </pc:picChg>
      </pc:sldChg>
      <pc:sldChg chg="addSp modSp mod">
        <pc:chgData name="Glen Jones" userId="e846aaca-4b24-4b13-b0d0-f2308e16b284" providerId="ADAL" clId="{01FE20B4-6564-4297-9612-7D26D7BB2644}" dt="2022-07-26T14:33:17.937" v="15" actId="167"/>
        <pc:sldMkLst>
          <pc:docMk/>
          <pc:sldMk cId="1612843195" sldId="307"/>
        </pc:sldMkLst>
        <pc:picChg chg="add mod ord">
          <ac:chgData name="Glen Jones" userId="e846aaca-4b24-4b13-b0d0-f2308e16b284" providerId="ADAL" clId="{01FE20B4-6564-4297-9612-7D26D7BB2644}" dt="2022-07-26T14:33:17.937" v="15" actId="167"/>
          <ac:picMkLst>
            <pc:docMk/>
            <pc:sldMk cId="1612843195" sldId="307"/>
            <ac:picMk id="4" creationId="{41BFB54D-75DC-81A3-FD73-B5C6DF7B1FE0}"/>
          </ac:picMkLst>
        </pc:picChg>
      </pc:sldChg>
      <pc:sldChg chg="addSp modSp mod">
        <pc:chgData name="Glen Jones" userId="e846aaca-4b24-4b13-b0d0-f2308e16b284" providerId="ADAL" clId="{01FE20B4-6564-4297-9612-7D26D7BB2644}" dt="2022-07-26T14:33:28.464" v="19" actId="167"/>
        <pc:sldMkLst>
          <pc:docMk/>
          <pc:sldMk cId="56069409" sldId="308"/>
        </pc:sldMkLst>
        <pc:picChg chg="add mod ord">
          <ac:chgData name="Glen Jones" userId="e846aaca-4b24-4b13-b0d0-f2308e16b284" providerId="ADAL" clId="{01FE20B4-6564-4297-9612-7D26D7BB2644}" dt="2022-07-26T14:33:28.464" v="19" actId="167"/>
          <ac:picMkLst>
            <pc:docMk/>
            <pc:sldMk cId="56069409" sldId="308"/>
            <ac:picMk id="5" creationId="{0C2E6020-F151-3B8E-44B7-D5A386CBD102}"/>
          </ac:picMkLst>
        </pc:picChg>
      </pc:sldChg>
      <pc:sldChg chg="addSp modSp mod">
        <pc:chgData name="Glen Jones" userId="e846aaca-4b24-4b13-b0d0-f2308e16b284" providerId="ADAL" clId="{01FE20B4-6564-4297-9612-7D26D7BB2644}" dt="2022-07-26T14:33:33.547" v="23" actId="167"/>
        <pc:sldMkLst>
          <pc:docMk/>
          <pc:sldMk cId="176638494" sldId="309"/>
        </pc:sldMkLst>
        <pc:picChg chg="add mod ord">
          <ac:chgData name="Glen Jones" userId="e846aaca-4b24-4b13-b0d0-f2308e16b284" providerId="ADAL" clId="{01FE20B4-6564-4297-9612-7D26D7BB2644}" dt="2022-07-26T14:33:33.547" v="23" actId="167"/>
          <ac:picMkLst>
            <pc:docMk/>
            <pc:sldMk cId="176638494" sldId="309"/>
            <ac:picMk id="5" creationId="{5C5BC3E6-C989-3C5C-48AC-B7F68092D7B2}"/>
          </ac:picMkLst>
        </pc:picChg>
      </pc:sldChg>
      <pc:sldChg chg="addSp modSp mod">
        <pc:chgData name="Glen Jones" userId="e846aaca-4b24-4b13-b0d0-f2308e16b284" providerId="ADAL" clId="{01FE20B4-6564-4297-9612-7D26D7BB2644}" dt="2022-07-26T14:33:38.179" v="27" actId="167"/>
        <pc:sldMkLst>
          <pc:docMk/>
          <pc:sldMk cId="4036217130" sldId="312"/>
        </pc:sldMkLst>
        <pc:picChg chg="add mod ord">
          <ac:chgData name="Glen Jones" userId="e846aaca-4b24-4b13-b0d0-f2308e16b284" providerId="ADAL" clId="{01FE20B4-6564-4297-9612-7D26D7BB2644}" dt="2022-07-26T14:33:38.179" v="27" actId="167"/>
          <ac:picMkLst>
            <pc:docMk/>
            <pc:sldMk cId="4036217130" sldId="312"/>
            <ac:picMk id="4" creationId="{D8EB7245-3EEE-6801-6E4A-B386C01F967F}"/>
          </ac:picMkLst>
        </pc:picChg>
      </pc:sldChg>
      <pc:sldChg chg="addSp modSp mod">
        <pc:chgData name="Glen Jones" userId="e846aaca-4b24-4b13-b0d0-f2308e16b284" providerId="ADAL" clId="{01FE20B4-6564-4297-9612-7D26D7BB2644}" dt="2022-07-26T14:33:42.513" v="31" actId="167"/>
        <pc:sldMkLst>
          <pc:docMk/>
          <pc:sldMk cId="1883592884" sldId="313"/>
        </pc:sldMkLst>
        <pc:picChg chg="add mod ord">
          <ac:chgData name="Glen Jones" userId="e846aaca-4b24-4b13-b0d0-f2308e16b284" providerId="ADAL" clId="{01FE20B4-6564-4297-9612-7D26D7BB2644}" dt="2022-07-26T14:33:42.513" v="31" actId="167"/>
          <ac:picMkLst>
            <pc:docMk/>
            <pc:sldMk cId="1883592884" sldId="313"/>
            <ac:picMk id="4" creationId="{4C370D02-87D6-C10A-C1A7-CCC2485EE312}"/>
          </ac:picMkLst>
        </pc:picChg>
      </pc:sldChg>
      <pc:sldChg chg="addSp modSp mod">
        <pc:chgData name="Glen Jones" userId="e846aaca-4b24-4b13-b0d0-f2308e16b284" providerId="ADAL" clId="{01FE20B4-6564-4297-9612-7D26D7BB2644}" dt="2022-07-26T14:33:47.104" v="35" actId="167"/>
        <pc:sldMkLst>
          <pc:docMk/>
          <pc:sldMk cId="3875670675" sldId="315"/>
        </pc:sldMkLst>
        <pc:picChg chg="add mod ord">
          <ac:chgData name="Glen Jones" userId="e846aaca-4b24-4b13-b0d0-f2308e16b284" providerId="ADAL" clId="{01FE20B4-6564-4297-9612-7D26D7BB2644}" dt="2022-07-26T14:33:47.104" v="35" actId="167"/>
          <ac:picMkLst>
            <pc:docMk/>
            <pc:sldMk cId="3875670675" sldId="315"/>
            <ac:picMk id="5" creationId="{2273F894-F769-8ED5-69DD-9C6179968648}"/>
          </ac:picMkLst>
        </pc:picChg>
      </pc:sldChg>
      <pc:sldChg chg="addSp modSp mod">
        <pc:chgData name="Glen Jones" userId="e846aaca-4b24-4b13-b0d0-f2308e16b284" providerId="ADAL" clId="{01FE20B4-6564-4297-9612-7D26D7BB2644}" dt="2022-07-26T14:33:51.147" v="39" actId="167"/>
        <pc:sldMkLst>
          <pc:docMk/>
          <pc:sldMk cId="416107946" sldId="316"/>
        </pc:sldMkLst>
        <pc:picChg chg="add mod ord">
          <ac:chgData name="Glen Jones" userId="e846aaca-4b24-4b13-b0d0-f2308e16b284" providerId="ADAL" clId="{01FE20B4-6564-4297-9612-7D26D7BB2644}" dt="2022-07-26T14:33:51.147" v="39" actId="167"/>
          <ac:picMkLst>
            <pc:docMk/>
            <pc:sldMk cId="416107946" sldId="316"/>
            <ac:picMk id="5" creationId="{5466B5FF-5086-94A0-815B-FFA19E75B456}"/>
          </ac:picMkLst>
        </pc:picChg>
      </pc:sldChg>
      <pc:sldChg chg="addSp modSp mod">
        <pc:chgData name="Glen Jones" userId="e846aaca-4b24-4b13-b0d0-f2308e16b284" providerId="ADAL" clId="{01FE20B4-6564-4297-9612-7D26D7BB2644}" dt="2022-07-26T14:33:56.013" v="43" actId="167"/>
        <pc:sldMkLst>
          <pc:docMk/>
          <pc:sldMk cId="3079699637" sldId="317"/>
        </pc:sldMkLst>
        <pc:picChg chg="add mod ord">
          <ac:chgData name="Glen Jones" userId="e846aaca-4b24-4b13-b0d0-f2308e16b284" providerId="ADAL" clId="{01FE20B4-6564-4297-9612-7D26D7BB2644}" dt="2022-07-26T14:33:56.013" v="43" actId="167"/>
          <ac:picMkLst>
            <pc:docMk/>
            <pc:sldMk cId="3079699637" sldId="317"/>
            <ac:picMk id="5" creationId="{6031945C-40E4-5868-CAC7-12E07953AA7D}"/>
          </ac:picMkLst>
        </pc:picChg>
      </pc:sldChg>
      <pc:sldChg chg="addSp modSp mod">
        <pc:chgData name="Glen Jones" userId="e846aaca-4b24-4b13-b0d0-f2308e16b284" providerId="ADAL" clId="{01FE20B4-6564-4297-9612-7D26D7BB2644}" dt="2022-07-26T14:34:00.360" v="47" actId="167"/>
        <pc:sldMkLst>
          <pc:docMk/>
          <pc:sldMk cId="2234331934" sldId="318"/>
        </pc:sldMkLst>
        <pc:picChg chg="add mod ord">
          <ac:chgData name="Glen Jones" userId="e846aaca-4b24-4b13-b0d0-f2308e16b284" providerId="ADAL" clId="{01FE20B4-6564-4297-9612-7D26D7BB2644}" dt="2022-07-26T14:34:00.360" v="47" actId="167"/>
          <ac:picMkLst>
            <pc:docMk/>
            <pc:sldMk cId="2234331934" sldId="318"/>
            <ac:picMk id="4" creationId="{2709DB26-BB55-E463-FD5F-8E68C6B8CB60}"/>
          </ac:picMkLst>
        </pc:picChg>
      </pc:sldChg>
    </pc:docChg>
  </pc:docChgLst>
  <pc:docChgLst>
    <pc:chgData name="Glen Jones" userId="e846aaca-4b24-4b13-b0d0-f2308e16b284" providerId="ADAL" clId="{157F4D97-73A5-4228-ADB8-266D53B46621}"/>
    <pc:docChg chg="custSel delSld modSld">
      <pc:chgData name="Glen Jones" userId="e846aaca-4b24-4b13-b0d0-f2308e16b284" providerId="ADAL" clId="{157F4D97-73A5-4228-ADB8-266D53B46621}" dt="2022-07-12T14:41:44.403" v="52"/>
      <pc:docMkLst>
        <pc:docMk/>
      </pc:docMkLst>
      <pc:sldChg chg="del">
        <pc:chgData name="Glen Jones" userId="e846aaca-4b24-4b13-b0d0-f2308e16b284" providerId="ADAL" clId="{157F4D97-73A5-4228-ADB8-266D53B46621}" dt="2022-07-12T13:05:41.200" v="18" actId="47"/>
        <pc:sldMkLst>
          <pc:docMk/>
          <pc:sldMk cId="1832379782" sldId="259"/>
        </pc:sldMkLst>
      </pc:sldChg>
      <pc:sldChg chg="addSp delSp modSp mod modAnim">
        <pc:chgData name="Glen Jones" userId="e846aaca-4b24-4b13-b0d0-f2308e16b284" providerId="ADAL" clId="{157F4D97-73A5-4228-ADB8-266D53B46621}" dt="2022-07-12T12:50:29.211" v="4" actId="478"/>
        <pc:sldMkLst>
          <pc:docMk/>
          <pc:sldMk cId="4010327805" sldId="274"/>
        </pc:sldMkLst>
        <pc:picChg chg="del">
          <ac:chgData name="Glen Jones" userId="e846aaca-4b24-4b13-b0d0-f2308e16b284" providerId="ADAL" clId="{157F4D97-73A5-4228-ADB8-266D53B46621}" dt="2022-07-12T12:50:29.211" v="4" actId="478"/>
          <ac:picMkLst>
            <pc:docMk/>
            <pc:sldMk cId="4010327805" sldId="274"/>
            <ac:picMk id="4" creationId="{A0FD4FB1-EFE4-E075-879C-4B3F8A49496D}"/>
          </ac:picMkLst>
        </pc:picChg>
        <pc:picChg chg="del">
          <ac:chgData name="Glen Jones" userId="e846aaca-4b24-4b13-b0d0-f2308e16b284" providerId="ADAL" clId="{157F4D97-73A5-4228-ADB8-266D53B46621}" dt="2022-07-12T12:50:26.467" v="2" actId="478"/>
          <ac:picMkLst>
            <pc:docMk/>
            <pc:sldMk cId="4010327805" sldId="274"/>
            <ac:picMk id="5" creationId="{4B7F324D-8E02-2F0B-196F-53C28F572239}"/>
          </ac:picMkLst>
        </pc:picChg>
        <pc:picChg chg="del">
          <ac:chgData name="Glen Jones" userId="e846aaca-4b24-4b13-b0d0-f2308e16b284" providerId="ADAL" clId="{157F4D97-73A5-4228-ADB8-266D53B46621}" dt="2022-07-12T12:50:27.762" v="3" actId="478"/>
          <ac:picMkLst>
            <pc:docMk/>
            <pc:sldMk cId="4010327805" sldId="274"/>
            <ac:picMk id="6" creationId="{DC0ED71E-5865-9DFE-7586-EBB2F71F8FC9}"/>
          </ac:picMkLst>
        </pc:picChg>
        <pc:picChg chg="add mod ord">
          <ac:chgData name="Glen Jones" userId="e846aaca-4b24-4b13-b0d0-f2308e16b284" providerId="ADAL" clId="{157F4D97-73A5-4228-ADB8-266D53B46621}" dt="2022-07-12T12:50:23.241" v="1" actId="167"/>
          <ac:picMkLst>
            <pc:docMk/>
            <pc:sldMk cId="4010327805" sldId="274"/>
            <ac:picMk id="7" creationId="{435239A9-A067-CB66-882B-995825412CFB}"/>
          </ac:picMkLst>
        </pc:picChg>
        <pc:picChg chg="add mod ord">
          <ac:chgData name="Glen Jones" userId="e846aaca-4b24-4b13-b0d0-f2308e16b284" providerId="ADAL" clId="{157F4D97-73A5-4228-ADB8-266D53B46621}" dt="2022-07-12T12:50:23.241" v="1" actId="167"/>
          <ac:picMkLst>
            <pc:docMk/>
            <pc:sldMk cId="4010327805" sldId="274"/>
            <ac:picMk id="8" creationId="{2CD67C6E-A59C-BB45-5638-DFFE673D3ACB}"/>
          </ac:picMkLst>
        </pc:picChg>
        <pc:picChg chg="add mod ord">
          <ac:chgData name="Glen Jones" userId="e846aaca-4b24-4b13-b0d0-f2308e16b284" providerId="ADAL" clId="{157F4D97-73A5-4228-ADB8-266D53B46621}" dt="2022-07-12T12:50:23.241" v="1" actId="167"/>
          <ac:picMkLst>
            <pc:docMk/>
            <pc:sldMk cId="4010327805" sldId="274"/>
            <ac:picMk id="9" creationId="{CAF801BF-59A0-2874-9B30-AD7412A37AFA}"/>
          </ac:picMkLst>
        </pc:picChg>
        <pc:picChg chg="add mod ord">
          <ac:chgData name="Glen Jones" userId="e846aaca-4b24-4b13-b0d0-f2308e16b284" providerId="ADAL" clId="{157F4D97-73A5-4228-ADB8-266D53B46621}" dt="2022-07-12T12:50:23.241" v="1" actId="167"/>
          <ac:picMkLst>
            <pc:docMk/>
            <pc:sldMk cId="4010327805" sldId="274"/>
            <ac:picMk id="10" creationId="{06FD4B30-5CB6-F151-8257-17B4D5232267}"/>
          </ac:picMkLst>
        </pc:picChg>
      </pc:sldChg>
      <pc:sldChg chg="addSp delSp modSp mod modAnim">
        <pc:chgData name="Glen Jones" userId="e846aaca-4b24-4b13-b0d0-f2308e16b284" providerId="ADAL" clId="{157F4D97-73A5-4228-ADB8-266D53B46621}" dt="2022-07-12T13:25:03.347" v="37"/>
        <pc:sldMkLst>
          <pc:docMk/>
          <pc:sldMk cId="0" sldId="277"/>
        </pc:sldMkLst>
        <pc:spChg chg="mod">
          <ac:chgData name="Glen Jones" userId="e846aaca-4b24-4b13-b0d0-f2308e16b284" providerId="ADAL" clId="{157F4D97-73A5-4228-ADB8-266D53B46621}" dt="2022-07-12T12:54:35.139" v="8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157F4D97-73A5-4228-ADB8-266D53B46621}" dt="2022-07-12T12:54:39.786" v="9" actId="1076"/>
          <ac:spMkLst>
            <pc:docMk/>
            <pc:sldMk cId="0" sldId="277"/>
            <ac:spMk id="5" creationId="{D904D6C1-734D-0AB9-F629-AB913652AEC5}"/>
          </ac:spMkLst>
        </pc:spChg>
        <pc:spChg chg="add mod ord">
          <ac:chgData name="Glen Jones" userId="e846aaca-4b24-4b13-b0d0-f2308e16b284" providerId="ADAL" clId="{157F4D97-73A5-4228-ADB8-266D53B46621}" dt="2022-07-12T12:54:25.777" v="6" actId="167"/>
          <ac:spMkLst>
            <pc:docMk/>
            <pc:sldMk cId="0" sldId="277"/>
            <ac:spMk id="7" creationId="{711C6994-5F68-7DCD-3466-626B6F455F9E}"/>
          </ac:spMkLst>
        </pc:spChg>
        <pc:spChg chg="mod">
          <ac:chgData name="Glen Jones" userId="e846aaca-4b24-4b13-b0d0-f2308e16b284" providerId="ADAL" clId="{157F4D97-73A5-4228-ADB8-266D53B46621}" dt="2022-07-12T12:54:49.643" v="14" actId="20577"/>
          <ac:spMkLst>
            <pc:docMk/>
            <pc:sldMk cId="0" sldId="277"/>
            <ac:spMk id="11266" creationId="{9AFD9B2D-C6E6-FEA9-2F40-C75AC71C59F2}"/>
          </ac:spMkLst>
        </pc:spChg>
        <pc:picChg chg="add mod ord">
          <ac:chgData name="Glen Jones" userId="e846aaca-4b24-4b13-b0d0-f2308e16b284" providerId="ADAL" clId="{157F4D97-73A5-4228-ADB8-266D53B46621}" dt="2022-07-12T12:54:25.777" v="6" actId="167"/>
          <ac:picMkLst>
            <pc:docMk/>
            <pc:sldMk cId="0" sldId="277"/>
            <ac:picMk id="6" creationId="{F4522E2E-BB4E-A1DF-74E6-C4D122994E32}"/>
          </ac:picMkLst>
        </pc:picChg>
        <pc:picChg chg="del">
          <ac:chgData name="Glen Jones" userId="e846aaca-4b24-4b13-b0d0-f2308e16b284" providerId="ADAL" clId="{157F4D97-73A5-4228-ADB8-266D53B46621}" dt="2022-07-12T12:54:28.361" v="7" actId="478"/>
          <ac:picMkLst>
            <pc:docMk/>
            <pc:sldMk cId="0" sldId="277"/>
            <ac:picMk id="8" creationId="{D1016B1A-F2E6-A9D3-17B8-7F2280D56CCF}"/>
          </ac:picMkLst>
        </pc:picChg>
        <pc:picChg chg="add mod ord">
          <ac:chgData name="Glen Jones" userId="e846aaca-4b24-4b13-b0d0-f2308e16b284" providerId="ADAL" clId="{157F4D97-73A5-4228-ADB8-266D53B46621}" dt="2022-07-12T12:54:25.777" v="6" actId="167"/>
          <ac:picMkLst>
            <pc:docMk/>
            <pc:sldMk cId="0" sldId="277"/>
            <ac:picMk id="9" creationId="{91A56E5F-BD0F-3527-087C-49E2E9F9650D}"/>
          </ac:picMkLst>
        </pc:picChg>
        <pc:picChg chg="add mod ord">
          <ac:chgData name="Glen Jones" userId="e846aaca-4b24-4b13-b0d0-f2308e16b284" providerId="ADAL" clId="{157F4D97-73A5-4228-ADB8-266D53B46621}" dt="2022-07-12T12:54:45.195" v="12" actId="170"/>
          <ac:picMkLst>
            <pc:docMk/>
            <pc:sldMk cId="0" sldId="277"/>
            <ac:picMk id="10" creationId="{BCC34306-EF06-38BE-89A9-DABC15604B96}"/>
          </ac:picMkLst>
        </pc:picChg>
      </pc:sldChg>
      <pc:sldChg chg="del">
        <pc:chgData name="Glen Jones" userId="e846aaca-4b24-4b13-b0d0-f2308e16b284" providerId="ADAL" clId="{157F4D97-73A5-4228-ADB8-266D53B46621}" dt="2022-07-12T13:05:39.544" v="17" actId="47"/>
        <pc:sldMkLst>
          <pc:docMk/>
          <pc:sldMk cId="2425069664" sldId="278"/>
        </pc:sldMkLst>
      </pc:sldChg>
      <pc:sldChg chg="addSp modSp mod modAnim">
        <pc:chgData name="Glen Jones" userId="e846aaca-4b24-4b13-b0d0-f2308e16b284" providerId="ADAL" clId="{157F4D97-73A5-4228-ADB8-266D53B46621}" dt="2022-07-12T13:56:59.292" v="38"/>
        <pc:sldMkLst>
          <pc:docMk/>
          <pc:sldMk cId="4273759124" sldId="279"/>
        </pc:sldMkLst>
        <pc:picChg chg="add mod ord">
          <ac:chgData name="Glen Jones" userId="e846aaca-4b24-4b13-b0d0-f2308e16b284" providerId="ADAL" clId="{157F4D97-73A5-4228-ADB8-266D53B46621}" dt="2022-07-12T13:02:24.157" v="16" actId="167"/>
          <ac:picMkLst>
            <pc:docMk/>
            <pc:sldMk cId="4273759124" sldId="279"/>
            <ac:picMk id="12" creationId="{F9EAF59C-1E2B-8791-688E-EF011E3057DE}"/>
          </ac:picMkLst>
        </pc:picChg>
      </pc:sldChg>
      <pc:sldChg chg="modAnim">
        <pc:chgData name="Glen Jones" userId="e846aaca-4b24-4b13-b0d0-f2308e16b284" providerId="ADAL" clId="{157F4D97-73A5-4228-ADB8-266D53B46621}" dt="2022-07-12T13:57:13.013" v="39"/>
        <pc:sldMkLst>
          <pc:docMk/>
          <pc:sldMk cId="418504607" sldId="281"/>
        </pc:sldMkLst>
      </pc:sldChg>
      <pc:sldChg chg="modAnim">
        <pc:chgData name="Glen Jones" userId="e846aaca-4b24-4b13-b0d0-f2308e16b284" providerId="ADAL" clId="{157F4D97-73A5-4228-ADB8-266D53B46621}" dt="2022-07-12T13:57:18.303" v="41"/>
        <pc:sldMkLst>
          <pc:docMk/>
          <pc:sldMk cId="1463621575" sldId="282"/>
        </pc:sldMkLst>
      </pc:sldChg>
      <pc:sldChg chg="modAnim">
        <pc:chgData name="Glen Jones" userId="e846aaca-4b24-4b13-b0d0-f2308e16b284" providerId="ADAL" clId="{157F4D97-73A5-4228-ADB8-266D53B46621}" dt="2022-07-12T13:57:15.813" v="40"/>
        <pc:sldMkLst>
          <pc:docMk/>
          <pc:sldMk cId="26346991" sldId="283"/>
        </pc:sldMkLst>
      </pc:sldChg>
      <pc:sldChg chg="modAnim">
        <pc:chgData name="Glen Jones" userId="e846aaca-4b24-4b13-b0d0-f2308e16b284" providerId="ADAL" clId="{157F4D97-73A5-4228-ADB8-266D53B46621}" dt="2022-07-12T13:57:23.901" v="43"/>
        <pc:sldMkLst>
          <pc:docMk/>
          <pc:sldMk cId="2830977930" sldId="285"/>
        </pc:sldMkLst>
      </pc:sldChg>
      <pc:sldChg chg="modAnim">
        <pc:chgData name="Glen Jones" userId="e846aaca-4b24-4b13-b0d0-f2308e16b284" providerId="ADAL" clId="{157F4D97-73A5-4228-ADB8-266D53B46621}" dt="2022-07-12T13:57:21.325" v="42"/>
        <pc:sldMkLst>
          <pc:docMk/>
          <pc:sldMk cId="292875226" sldId="286"/>
        </pc:sldMkLst>
      </pc:sldChg>
      <pc:sldChg chg="addSp delSp modSp mod modAnim">
        <pc:chgData name="Glen Jones" userId="e846aaca-4b24-4b13-b0d0-f2308e16b284" providerId="ADAL" clId="{157F4D97-73A5-4228-ADB8-266D53B46621}" dt="2022-07-12T14:41:28.805" v="51" actId="167"/>
        <pc:sldMkLst>
          <pc:docMk/>
          <pc:sldMk cId="1078316235" sldId="300"/>
        </pc:sldMkLst>
        <pc:picChg chg="add del mod ord">
          <ac:chgData name="Glen Jones" userId="e846aaca-4b24-4b13-b0d0-f2308e16b284" providerId="ADAL" clId="{157F4D97-73A5-4228-ADB8-266D53B46621}" dt="2022-07-12T14:41:25.442" v="49" actId="478"/>
          <ac:picMkLst>
            <pc:docMk/>
            <pc:sldMk cId="1078316235" sldId="300"/>
            <ac:picMk id="4" creationId="{2D470439-1563-BB44-EA1D-BB21E593690E}"/>
          </ac:picMkLst>
        </pc:picChg>
        <pc:picChg chg="del">
          <ac:chgData name="Glen Jones" userId="e846aaca-4b24-4b13-b0d0-f2308e16b284" providerId="ADAL" clId="{157F4D97-73A5-4228-ADB8-266D53B46621}" dt="2022-07-12T13:23:56.078" v="23" actId="478"/>
          <ac:picMkLst>
            <pc:docMk/>
            <pc:sldMk cId="1078316235" sldId="300"/>
            <ac:picMk id="7" creationId="{A82C2FEB-EE39-CD09-539A-CAC1699C4B23}"/>
          </ac:picMkLst>
        </pc:picChg>
        <pc:picChg chg="add mod ord">
          <ac:chgData name="Glen Jones" userId="e846aaca-4b24-4b13-b0d0-f2308e16b284" providerId="ADAL" clId="{157F4D97-73A5-4228-ADB8-266D53B46621}" dt="2022-07-12T14:41:28.805" v="51" actId="167"/>
          <ac:picMkLst>
            <pc:docMk/>
            <pc:sldMk cId="1078316235" sldId="300"/>
            <ac:picMk id="12" creationId="{86D19029-E08D-0598-7333-50C9914F297F}"/>
          </ac:picMkLst>
        </pc:picChg>
        <pc:picChg chg="add mod">
          <ac:chgData name="Glen Jones" userId="e846aaca-4b24-4b13-b0d0-f2308e16b284" providerId="ADAL" clId="{157F4D97-73A5-4228-ADB8-266D53B46621}" dt="2022-07-12T13:24:06.050" v="30" actId="1076"/>
          <ac:picMkLst>
            <pc:docMk/>
            <pc:sldMk cId="1078316235" sldId="300"/>
            <ac:picMk id="13" creationId="{D8B82107-C8D2-C0DA-ABD5-85CEC2FE522B}"/>
          </ac:picMkLst>
        </pc:picChg>
      </pc:sldChg>
      <pc:sldChg chg="modAnim">
        <pc:chgData name="Glen Jones" userId="e846aaca-4b24-4b13-b0d0-f2308e16b284" providerId="ADAL" clId="{157F4D97-73A5-4228-ADB8-266D53B46621}" dt="2022-07-12T13:57:26.821" v="44"/>
        <pc:sldMkLst>
          <pc:docMk/>
          <pc:sldMk cId="2254998422" sldId="301"/>
        </pc:sldMkLst>
      </pc:sldChg>
      <pc:sldChg chg="modAnim">
        <pc:chgData name="Glen Jones" userId="e846aaca-4b24-4b13-b0d0-f2308e16b284" providerId="ADAL" clId="{157F4D97-73A5-4228-ADB8-266D53B46621}" dt="2022-07-12T13:57:29.684" v="45"/>
        <pc:sldMkLst>
          <pc:docMk/>
          <pc:sldMk cId="535818177" sldId="302"/>
        </pc:sldMkLst>
      </pc:sldChg>
      <pc:sldChg chg="modSp modAnim">
        <pc:chgData name="Glen Jones" userId="e846aaca-4b24-4b13-b0d0-f2308e16b284" providerId="ADAL" clId="{157F4D97-73A5-4228-ADB8-266D53B46621}" dt="2022-07-12T13:57:37.367" v="47" actId="313"/>
        <pc:sldMkLst>
          <pc:docMk/>
          <pc:sldMk cId="1726625311" sldId="303"/>
        </pc:sldMkLst>
        <pc:spChg chg="mod">
          <ac:chgData name="Glen Jones" userId="e846aaca-4b24-4b13-b0d0-f2308e16b284" providerId="ADAL" clId="{157F4D97-73A5-4228-ADB8-266D53B46621}" dt="2022-07-12T13:57:37.367" v="47" actId="313"/>
          <ac:spMkLst>
            <pc:docMk/>
            <pc:sldMk cId="1726625311" sldId="303"/>
            <ac:spMk id="2" creationId="{871F52B6-B1E5-A1FF-1BD3-5FF6AF4DC0F8}"/>
          </ac:spMkLst>
        </pc:spChg>
      </pc:sldChg>
      <pc:sldChg chg="modAnim">
        <pc:chgData name="Glen Jones" userId="e846aaca-4b24-4b13-b0d0-f2308e16b284" providerId="ADAL" clId="{157F4D97-73A5-4228-ADB8-266D53B46621}" dt="2022-07-12T14:41:44.403" v="52"/>
        <pc:sldMkLst>
          <pc:docMk/>
          <pc:sldMk cId="3606584674" sldId="304"/>
        </pc:sldMkLst>
      </pc:sldChg>
    </pc:docChg>
  </pc:docChgLst>
  <pc:docChgLst>
    <pc:chgData name="Glen Jones" userId="e846aaca-4b24-4b13-b0d0-f2308e16b284" providerId="ADAL" clId="{1FDA7C17-2BFD-4E1B-9D0B-2E6C77D59FBD}"/>
    <pc:docChg chg="addSld modSld">
      <pc:chgData name="Glen Jones" userId="e846aaca-4b24-4b13-b0d0-f2308e16b284" providerId="ADAL" clId="{1FDA7C17-2BFD-4E1B-9D0B-2E6C77D59FBD}" dt="2024-02-09T15:54:05.628" v="38" actId="115"/>
      <pc:docMkLst>
        <pc:docMk/>
      </pc:docMkLst>
      <pc:sldChg chg="modSp mod">
        <pc:chgData name="Glen Jones" userId="e846aaca-4b24-4b13-b0d0-f2308e16b284" providerId="ADAL" clId="{1FDA7C17-2BFD-4E1B-9D0B-2E6C77D59FBD}" dt="2024-02-09T15:53:13.188" v="9" actId="115"/>
        <pc:sldMkLst>
          <pc:docMk/>
          <pc:sldMk cId="1558621797" sldId="371"/>
        </pc:sldMkLst>
        <pc:spChg chg="mod">
          <ac:chgData name="Glen Jones" userId="e846aaca-4b24-4b13-b0d0-f2308e16b284" providerId="ADAL" clId="{1FDA7C17-2BFD-4E1B-9D0B-2E6C77D59FBD}" dt="2024-02-09T15:53:04.701" v="4" actId="313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1FDA7C17-2BFD-4E1B-9D0B-2E6C77D59FBD}" dt="2024-02-09T15:53:13.188" v="9" actId="115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1FDA7C17-2BFD-4E1B-9D0B-2E6C77D59FBD}" dt="2024-02-09T15:52:54.168" v="1" actId="20577"/>
          <ac:spMkLst>
            <pc:docMk/>
            <pc:sldMk cId="1558621797" sldId="371"/>
            <ac:spMk id="6" creationId="{0A19D85F-42E5-5756-D3F0-EA2CF6B4218A}"/>
          </ac:spMkLst>
        </pc:spChg>
      </pc:sldChg>
      <pc:sldChg chg="modSp add mod">
        <pc:chgData name="Glen Jones" userId="e846aaca-4b24-4b13-b0d0-f2308e16b284" providerId="ADAL" clId="{1FDA7C17-2BFD-4E1B-9D0B-2E6C77D59FBD}" dt="2024-02-09T15:54:05.628" v="38" actId="115"/>
        <pc:sldMkLst>
          <pc:docMk/>
          <pc:sldMk cId="3244444790" sldId="372"/>
        </pc:sldMkLst>
        <pc:spChg chg="mod">
          <ac:chgData name="Glen Jones" userId="e846aaca-4b24-4b13-b0d0-f2308e16b284" providerId="ADAL" clId="{1FDA7C17-2BFD-4E1B-9D0B-2E6C77D59FBD}" dt="2024-02-09T15:53:58.128" v="29" actId="20577"/>
          <ac:spMkLst>
            <pc:docMk/>
            <pc:sldMk cId="3244444790" sldId="372"/>
            <ac:spMk id="2" creationId="{AF37A1FF-70F8-A917-EDD3-B8BBD24DE221}"/>
          </ac:spMkLst>
        </pc:spChg>
        <pc:spChg chg="mod">
          <ac:chgData name="Glen Jones" userId="e846aaca-4b24-4b13-b0d0-f2308e16b284" providerId="ADAL" clId="{1FDA7C17-2BFD-4E1B-9D0B-2E6C77D59FBD}" dt="2024-02-09T15:54:05.628" v="38" actId="115"/>
          <ac:spMkLst>
            <pc:docMk/>
            <pc:sldMk cId="3244444790" sldId="372"/>
            <ac:spMk id="3" creationId="{818814D5-C2A6-DD2F-17F1-35368485346C}"/>
          </ac:spMkLst>
        </pc:spChg>
        <pc:spChg chg="mod">
          <ac:chgData name="Glen Jones" userId="e846aaca-4b24-4b13-b0d0-f2308e16b284" providerId="ADAL" clId="{1FDA7C17-2BFD-4E1B-9D0B-2E6C77D59FBD}" dt="2024-02-09T15:53:28.898" v="13" actId="20577"/>
          <ac:spMkLst>
            <pc:docMk/>
            <pc:sldMk cId="3244444790" sldId="372"/>
            <ac:spMk id="6" creationId="{34A48D55-CF33-39C1-B556-686C26F17EC1}"/>
          </ac:spMkLst>
        </pc:spChg>
      </pc:sldChg>
    </pc:docChg>
  </pc:docChgLst>
  <pc:docChgLst>
    <pc:chgData name="Glen Jones" userId="e846aaca-4b24-4b13-b0d0-f2308e16b284" providerId="ADAL" clId="{465B64DD-A80B-4CB4-B7EE-A07092844D5D}"/>
    <pc:docChg chg="custSel delSld modSld">
      <pc:chgData name="Glen Jones" userId="e846aaca-4b24-4b13-b0d0-f2308e16b284" providerId="ADAL" clId="{465B64DD-A80B-4CB4-B7EE-A07092844D5D}" dt="2022-08-15T15:06:21.199" v="606" actId="20577"/>
      <pc:docMkLst>
        <pc:docMk/>
      </pc:docMkLst>
      <pc:sldChg chg="modSp mod">
        <pc:chgData name="Glen Jones" userId="e846aaca-4b24-4b13-b0d0-f2308e16b284" providerId="ADAL" clId="{465B64DD-A80B-4CB4-B7EE-A07092844D5D}" dt="2022-07-13T08:53:28.335" v="11" actId="20577"/>
        <pc:sldMkLst>
          <pc:docMk/>
          <pc:sldMk cId="4010327805" sldId="274"/>
        </pc:sldMkLst>
        <pc:spChg chg="mod">
          <ac:chgData name="Glen Jones" userId="e846aaca-4b24-4b13-b0d0-f2308e16b284" providerId="ADAL" clId="{465B64DD-A80B-4CB4-B7EE-A07092844D5D}" dt="2022-07-13T08:53:28.335" v="1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465B64DD-A80B-4CB4-B7EE-A07092844D5D}" dt="2022-07-13T09:38:13.129" v="407" actId="1076"/>
        <pc:sldMkLst>
          <pc:docMk/>
          <pc:sldMk cId="0" sldId="277"/>
        </pc:sldMkLst>
        <pc:spChg chg="mod">
          <ac:chgData name="Glen Jones" userId="e846aaca-4b24-4b13-b0d0-f2308e16b284" providerId="ADAL" clId="{465B64DD-A80B-4CB4-B7EE-A07092844D5D}" dt="2022-07-13T09:38:13.129" v="407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465B64DD-A80B-4CB4-B7EE-A07092844D5D}" dt="2022-07-13T09:38:08.642" v="406" actId="14100"/>
          <ac:spMkLst>
            <pc:docMk/>
            <pc:sldMk cId="0" sldId="277"/>
            <ac:spMk id="5" creationId="{D904D6C1-734D-0AB9-F629-AB913652AEC5}"/>
          </ac:spMkLst>
        </pc:spChg>
      </pc:sldChg>
      <pc:sldChg chg="del delCm">
        <pc:chgData name="Glen Jones" userId="e846aaca-4b24-4b13-b0d0-f2308e16b284" providerId="ADAL" clId="{465B64DD-A80B-4CB4-B7EE-A07092844D5D}" dt="2022-08-15T13:49:37.918" v="604" actId="47"/>
        <pc:sldMkLst>
          <pc:docMk/>
          <pc:sldMk cId="2425069664" sldId="278"/>
        </pc:sldMkLst>
      </pc:sldChg>
      <pc:sldChg chg="addSp modSp mod modAnim">
        <pc:chgData name="Glen Jones" userId="e846aaca-4b24-4b13-b0d0-f2308e16b284" providerId="ADAL" clId="{465B64DD-A80B-4CB4-B7EE-A07092844D5D}" dt="2022-07-13T08:55:48.267" v="210" actId="27636"/>
        <pc:sldMkLst>
          <pc:docMk/>
          <pc:sldMk cId="4273759124" sldId="279"/>
        </pc:sldMkLst>
        <pc:spChg chg="mod">
          <ac:chgData name="Glen Jones" userId="e846aaca-4b24-4b13-b0d0-f2308e16b284" providerId="ADAL" clId="{465B64DD-A80B-4CB4-B7EE-A07092844D5D}" dt="2022-07-13T08:54:37.039" v="136" actId="14100"/>
          <ac:spMkLst>
            <pc:docMk/>
            <pc:sldMk cId="4273759124" sldId="279"/>
            <ac:spMk id="3" creationId="{FA79B487-2B39-D1FB-C619-7086E17203C8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5" creationId="{3A63E192-5F09-ABDB-09EC-8B904EFDFC94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6" creationId="{731938AE-C7D9-634F-66A1-F3735A64F606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8" creationId="{94D14557-A3C8-A99C-4E9D-D7C8B9933D6E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9" creationId="{B1F80E83-4F2F-D607-67B4-017A4A8FC971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10" creationId="{3CC34E6A-307E-5C9A-3344-C71A431F5DBC}"/>
          </ac:spMkLst>
        </pc:spChg>
        <pc:spChg chg="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11" creationId="{855606BE-DAEA-6D88-6B68-8771E2B39EFB}"/>
          </ac:spMkLst>
        </pc:spChg>
        <pc:spChg chg="add mod">
          <ac:chgData name="Glen Jones" userId="e846aaca-4b24-4b13-b0d0-f2308e16b284" providerId="ADAL" clId="{465B64DD-A80B-4CB4-B7EE-A07092844D5D}" dt="2022-07-13T08:55:48.267" v="210" actId="27636"/>
          <ac:spMkLst>
            <pc:docMk/>
            <pc:sldMk cId="4273759124" sldId="279"/>
            <ac:spMk id="13" creationId="{72CA0267-5869-E69E-32A9-BAE64FFC720B}"/>
          </ac:spMkLst>
        </pc:spChg>
        <pc:spChg chg="add mod">
          <ac:chgData name="Glen Jones" userId="e846aaca-4b24-4b13-b0d0-f2308e16b284" providerId="ADAL" clId="{465B64DD-A80B-4CB4-B7EE-A07092844D5D}" dt="2022-07-13T08:54:34.639" v="135" actId="1076"/>
          <ac:spMkLst>
            <pc:docMk/>
            <pc:sldMk cId="4273759124" sldId="279"/>
            <ac:spMk id="14" creationId="{9DF19F9B-32DB-0AC0-9316-181D8CF2BB06}"/>
          </ac:spMkLst>
        </pc:spChg>
      </pc:sldChg>
      <pc:sldChg chg="modSp mod">
        <pc:chgData name="Glen Jones" userId="e846aaca-4b24-4b13-b0d0-f2308e16b284" providerId="ADAL" clId="{465B64DD-A80B-4CB4-B7EE-A07092844D5D}" dt="2022-08-12T14:49:09.419" v="412" actId="1076"/>
        <pc:sldMkLst>
          <pc:docMk/>
          <pc:sldMk cId="418504607" sldId="281"/>
        </pc:sldMkLst>
        <pc:spChg chg="mod">
          <ac:chgData name="Glen Jones" userId="e846aaca-4b24-4b13-b0d0-f2308e16b284" providerId="ADAL" clId="{465B64DD-A80B-4CB4-B7EE-A07092844D5D}" dt="2022-08-12T14:49:09.419" v="412" actId="1076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465B64DD-A80B-4CB4-B7EE-A07092844D5D}" dt="2022-08-12T14:49:06.715" v="410"/>
          <ac:spMkLst>
            <pc:docMk/>
            <pc:sldMk cId="418504607" sldId="281"/>
            <ac:spMk id="3" creationId="{FA79B487-2B39-D1FB-C619-7086E17203C8}"/>
          </ac:spMkLst>
        </pc:spChg>
        <pc:picChg chg="mod">
          <ac:chgData name="Glen Jones" userId="e846aaca-4b24-4b13-b0d0-f2308e16b284" providerId="ADAL" clId="{465B64DD-A80B-4CB4-B7EE-A07092844D5D}" dt="2022-08-12T14:49:07.925" v="411" actId="1076"/>
          <ac:picMkLst>
            <pc:docMk/>
            <pc:sldMk cId="418504607" sldId="281"/>
            <ac:picMk id="7" creationId="{3083C170-2DD3-02C9-FE84-6A0FB64A0C3D}"/>
          </ac:picMkLst>
        </pc:picChg>
      </pc:sldChg>
      <pc:sldChg chg="modSp del mod">
        <pc:chgData name="Glen Jones" userId="e846aaca-4b24-4b13-b0d0-f2308e16b284" providerId="ADAL" clId="{465B64DD-A80B-4CB4-B7EE-A07092844D5D}" dt="2022-07-13T09:37:30.014" v="389" actId="47"/>
        <pc:sldMkLst>
          <pc:docMk/>
          <pc:sldMk cId="1463621575" sldId="282"/>
        </pc:sldMkLst>
        <pc:spChg chg="mod">
          <ac:chgData name="Glen Jones" userId="e846aaca-4b24-4b13-b0d0-f2308e16b284" providerId="ADAL" clId="{465B64DD-A80B-4CB4-B7EE-A07092844D5D}" dt="2022-07-13T09:36:49.922" v="352" actId="20577"/>
          <ac:spMkLst>
            <pc:docMk/>
            <pc:sldMk cId="1463621575" sldId="282"/>
            <ac:spMk id="2" creationId="{871F52B6-B1E5-A1FF-1BD3-5FF6AF4DC0F8}"/>
          </ac:spMkLst>
        </pc:spChg>
      </pc:sldChg>
      <pc:sldChg chg="modSp del mod">
        <pc:chgData name="Glen Jones" userId="e846aaca-4b24-4b13-b0d0-f2308e16b284" providerId="ADAL" clId="{465B64DD-A80B-4CB4-B7EE-A07092844D5D}" dt="2022-07-13T09:37:30.014" v="389" actId="47"/>
        <pc:sldMkLst>
          <pc:docMk/>
          <pc:sldMk cId="26346991" sldId="283"/>
        </pc:sldMkLst>
        <pc:spChg chg="mod">
          <ac:chgData name="Glen Jones" userId="e846aaca-4b24-4b13-b0d0-f2308e16b284" providerId="ADAL" clId="{465B64DD-A80B-4CB4-B7EE-A07092844D5D}" dt="2022-07-13T09:36:53.795" v="359" actId="20577"/>
          <ac:spMkLst>
            <pc:docMk/>
            <pc:sldMk cId="26346991" sldId="283"/>
            <ac:spMk id="2" creationId="{871F52B6-B1E5-A1FF-1BD3-5FF6AF4DC0F8}"/>
          </ac:spMkLst>
        </pc:spChg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830977930" sldId="285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92875226" sldId="286"/>
        </pc:sldMkLst>
      </pc:sldChg>
      <pc:sldChg chg="delSp modSp mod">
        <pc:chgData name="Glen Jones" userId="e846aaca-4b24-4b13-b0d0-f2308e16b284" providerId="ADAL" clId="{465B64DD-A80B-4CB4-B7EE-A07092844D5D}" dt="2022-08-12T14:49:32.036" v="420"/>
        <pc:sldMkLst>
          <pc:docMk/>
          <pc:sldMk cId="2359013293" sldId="298"/>
        </pc:sldMkLst>
        <pc:spChg chg="mod">
          <ac:chgData name="Glen Jones" userId="e846aaca-4b24-4b13-b0d0-f2308e16b284" providerId="ADAL" clId="{465B64DD-A80B-4CB4-B7EE-A07092844D5D}" dt="2022-08-12T14:49:32.036" v="420"/>
          <ac:spMkLst>
            <pc:docMk/>
            <pc:sldMk cId="2359013293" sldId="298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5:41.450" v="272" actId="478"/>
          <ac:spMkLst>
            <pc:docMk/>
            <pc:sldMk cId="2359013293" sldId="298"/>
            <ac:spMk id="5" creationId="{1377D928-32A3-BD8F-9E03-ACD6DE5CE9B5}"/>
          </ac:spMkLst>
        </pc:spChg>
        <pc:spChg chg="mod">
          <ac:chgData name="Glen Jones" userId="e846aaca-4b24-4b13-b0d0-f2308e16b284" providerId="ADAL" clId="{465B64DD-A80B-4CB4-B7EE-A07092844D5D}" dt="2022-07-13T09:35:44.530" v="274" actId="20577"/>
          <ac:spMkLst>
            <pc:docMk/>
            <pc:sldMk cId="2359013293" sldId="298"/>
            <ac:spMk id="7" creationId="{15E72F6A-2460-16A9-50BE-873809DE104D}"/>
          </ac:spMkLst>
        </pc:spChg>
      </pc:sldChg>
      <pc:sldChg chg="addSp delSp modSp mod modAnim">
        <pc:chgData name="Glen Jones" userId="e846aaca-4b24-4b13-b0d0-f2308e16b284" providerId="ADAL" clId="{465B64DD-A80B-4CB4-B7EE-A07092844D5D}" dt="2022-08-12T14:48:44.291" v="409"/>
        <pc:sldMkLst>
          <pc:docMk/>
          <pc:sldMk cId="1078316235" sldId="300"/>
        </pc:sldMkLst>
        <pc:spChg chg="mod">
          <ac:chgData name="Glen Jones" userId="e846aaca-4b24-4b13-b0d0-f2308e16b284" providerId="ADAL" clId="{465B64DD-A80B-4CB4-B7EE-A07092844D5D}" dt="2022-07-13T08:56:05.727" v="228" actId="1076"/>
          <ac:spMkLst>
            <pc:docMk/>
            <pc:sldMk cId="1078316235" sldId="300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5" creationId="{3A63E192-5F09-ABDB-09EC-8B904EFDFC94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6" creationId="{731938AE-C7D9-634F-66A1-F3735A64F606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8" creationId="{94D14557-A3C8-A99C-4E9D-D7C8B9933D6E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9" creationId="{B1F80E83-4F2F-D607-67B4-017A4A8FC971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10" creationId="{3CC34E6A-307E-5C9A-3344-C71A431F5DBC}"/>
          </ac:spMkLst>
        </pc:spChg>
        <pc:spChg chg="del">
          <ac:chgData name="Glen Jones" userId="e846aaca-4b24-4b13-b0d0-f2308e16b284" providerId="ADAL" clId="{465B64DD-A80B-4CB4-B7EE-A07092844D5D}" dt="2022-07-13T08:54:47.560" v="137" actId="478"/>
          <ac:spMkLst>
            <pc:docMk/>
            <pc:sldMk cId="1078316235" sldId="300"/>
            <ac:spMk id="11" creationId="{855606BE-DAEA-6D88-6B68-8771E2B39EFB}"/>
          </ac:spMkLst>
        </pc:spChg>
        <pc:spChg chg="add mod">
          <ac:chgData name="Glen Jones" userId="e846aaca-4b24-4b13-b0d0-f2308e16b284" providerId="ADAL" clId="{465B64DD-A80B-4CB4-B7EE-A07092844D5D}" dt="2022-07-13T08:55:10.346" v="149" actId="207"/>
          <ac:spMkLst>
            <pc:docMk/>
            <pc:sldMk cId="1078316235" sldId="300"/>
            <ac:spMk id="14" creationId="{D75AF7FC-BE64-56A4-F472-CB4ADFF927BC}"/>
          </ac:spMkLst>
        </pc:spChg>
        <pc:spChg chg="add mod">
          <ac:chgData name="Glen Jones" userId="e846aaca-4b24-4b13-b0d0-f2308e16b284" providerId="ADAL" clId="{465B64DD-A80B-4CB4-B7EE-A07092844D5D}" dt="2022-07-13T08:55:13.690" v="156" actId="6549"/>
          <ac:spMkLst>
            <pc:docMk/>
            <pc:sldMk cId="1078316235" sldId="300"/>
            <ac:spMk id="15" creationId="{9D896682-5390-ECBC-A0E8-3117AC648710}"/>
          </ac:spMkLst>
        </pc:spChg>
        <pc:spChg chg="add mod">
          <ac:chgData name="Glen Jones" userId="e846aaca-4b24-4b13-b0d0-f2308e16b284" providerId="ADAL" clId="{465B64DD-A80B-4CB4-B7EE-A07092844D5D}" dt="2022-07-13T08:55:20.418" v="170" actId="27636"/>
          <ac:spMkLst>
            <pc:docMk/>
            <pc:sldMk cId="1078316235" sldId="300"/>
            <ac:spMk id="16" creationId="{504B971C-E741-F059-D137-74AA6606120E}"/>
          </ac:spMkLst>
        </pc:spChg>
        <pc:spChg chg="add mod">
          <ac:chgData name="Glen Jones" userId="e846aaca-4b24-4b13-b0d0-f2308e16b284" providerId="ADAL" clId="{465B64DD-A80B-4CB4-B7EE-A07092844D5D}" dt="2022-07-13T08:55:17.380" v="163" actId="27636"/>
          <ac:spMkLst>
            <pc:docMk/>
            <pc:sldMk cId="1078316235" sldId="300"/>
            <ac:spMk id="17" creationId="{1C17A27E-23A5-CA30-A001-0B7867FEF5AE}"/>
          </ac:spMkLst>
        </pc:spChg>
        <pc:spChg chg="add mod">
          <ac:chgData name="Glen Jones" userId="e846aaca-4b24-4b13-b0d0-f2308e16b284" providerId="ADAL" clId="{465B64DD-A80B-4CB4-B7EE-A07092844D5D}" dt="2022-07-13T08:55:23.269" v="179" actId="27636"/>
          <ac:spMkLst>
            <pc:docMk/>
            <pc:sldMk cId="1078316235" sldId="300"/>
            <ac:spMk id="18" creationId="{72ABE5E0-3275-7579-63D6-F456FB6BD5E4}"/>
          </ac:spMkLst>
        </pc:spChg>
        <pc:spChg chg="add mod">
          <ac:chgData name="Glen Jones" userId="e846aaca-4b24-4b13-b0d0-f2308e16b284" providerId="ADAL" clId="{465B64DD-A80B-4CB4-B7EE-A07092844D5D}" dt="2022-07-13T08:55:26.035" v="188" actId="27636"/>
          <ac:spMkLst>
            <pc:docMk/>
            <pc:sldMk cId="1078316235" sldId="300"/>
            <ac:spMk id="19" creationId="{58420560-4F9B-3A60-473E-F03D6189B3CE}"/>
          </ac:spMkLst>
        </pc:spChg>
        <pc:spChg chg="add mod">
          <ac:chgData name="Glen Jones" userId="e846aaca-4b24-4b13-b0d0-f2308e16b284" providerId="ADAL" clId="{465B64DD-A80B-4CB4-B7EE-A07092844D5D}" dt="2022-07-13T08:55:41.507" v="207" actId="27636"/>
          <ac:spMkLst>
            <pc:docMk/>
            <pc:sldMk cId="1078316235" sldId="300"/>
            <ac:spMk id="20" creationId="{DDEA8DEC-64E2-F5C6-73EA-13D8286150EF}"/>
          </ac:spMkLst>
        </pc:spChg>
        <pc:spChg chg="add mod">
          <ac:chgData name="Glen Jones" userId="e846aaca-4b24-4b13-b0d0-f2308e16b284" providerId="ADAL" clId="{465B64DD-A80B-4CB4-B7EE-A07092844D5D}" dt="2022-07-13T08:55:29.046" v="195" actId="27636"/>
          <ac:spMkLst>
            <pc:docMk/>
            <pc:sldMk cId="1078316235" sldId="300"/>
            <ac:spMk id="21" creationId="{A8B0376B-4FE5-CE6F-3E1F-2354B3182949}"/>
          </ac:spMkLst>
        </pc:spChg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254998422" sldId="301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535818177" sldId="302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1726625311" sldId="303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3606584674" sldId="304"/>
        </pc:sldMkLst>
      </pc:sldChg>
      <pc:sldChg chg="del">
        <pc:chgData name="Glen Jones" userId="e846aaca-4b24-4b13-b0d0-f2308e16b284" providerId="ADAL" clId="{465B64DD-A80B-4CB4-B7EE-A07092844D5D}" dt="2022-07-13T09:35:11.100" v="235" actId="47"/>
        <pc:sldMkLst>
          <pc:docMk/>
          <pc:sldMk cId="1935292428" sldId="305"/>
        </pc:sldMkLst>
      </pc:sldChg>
      <pc:sldChg chg="delSp modSp mod">
        <pc:chgData name="Glen Jones" userId="e846aaca-4b24-4b13-b0d0-f2308e16b284" providerId="ADAL" clId="{465B64DD-A80B-4CB4-B7EE-A07092844D5D}" dt="2022-08-12T14:49:18.334" v="415" actId="1076"/>
        <pc:sldMkLst>
          <pc:docMk/>
          <pc:sldMk cId="3380317604" sldId="306"/>
        </pc:sldMkLst>
        <pc:spChg chg="mod">
          <ac:chgData name="Glen Jones" userId="e846aaca-4b24-4b13-b0d0-f2308e16b284" providerId="ADAL" clId="{465B64DD-A80B-4CB4-B7EE-A07092844D5D}" dt="2022-08-12T14:49:13.932" v="413"/>
          <ac:spMkLst>
            <pc:docMk/>
            <pc:sldMk cId="3380317604" sldId="306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5:23.866" v="251" actId="478"/>
          <ac:spMkLst>
            <pc:docMk/>
            <pc:sldMk cId="3380317604" sldId="306"/>
            <ac:spMk id="5" creationId="{CBD405C8-3B4F-8261-2900-D8486FAA4D7C}"/>
          </ac:spMkLst>
        </pc:spChg>
        <pc:spChg chg="mod">
          <ac:chgData name="Glen Jones" userId="e846aaca-4b24-4b13-b0d0-f2308e16b284" providerId="ADAL" clId="{465B64DD-A80B-4CB4-B7EE-A07092844D5D}" dt="2022-08-12T14:49:18.334" v="415" actId="1076"/>
          <ac:spMkLst>
            <pc:docMk/>
            <pc:sldMk cId="3380317604" sldId="306"/>
            <ac:spMk id="7" creationId="{BA3C2F14-7E71-4EBB-8995-0A6507409F31}"/>
          </ac:spMkLst>
        </pc:spChg>
        <pc:picChg chg="mod">
          <ac:chgData name="Glen Jones" userId="e846aaca-4b24-4b13-b0d0-f2308e16b284" providerId="ADAL" clId="{465B64DD-A80B-4CB4-B7EE-A07092844D5D}" dt="2022-08-12T14:49:14.741" v="414" actId="1076"/>
          <ac:picMkLst>
            <pc:docMk/>
            <pc:sldMk cId="3380317604" sldId="306"/>
            <ac:picMk id="6" creationId="{4F69C96F-8227-A171-9315-B777F0A5BCC5}"/>
          </ac:picMkLst>
        </pc:picChg>
      </pc:sldChg>
      <pc:sldChg chg="delSp modSp mod">
        <pc:chgData name="Glen Jones" userId="e846aaca-4b24-4b13-b0d0-f2308e16b284" providerId="ADAL" clId="{465B64DD-A80B-4CB4-B7EE-A07092844D5D}" dt="2022-08-12T14:49:26.467" v="419" actId="1076"/>
        <pc:sldMkLst>
          <pc:docMk/>
          <pc:sldMk cId="1612843195" sldId="307"/>
        </pc:sldMkLst>
        <pc:spChg chg="mod">
          <ac:chgData name="Glen Jones" userId="e846aaca-4b24-4b13-b0d0-f2308e16b284" providerId="ADAL" clId="{465B64DD-A80B-4CB4-B7EE-A07092844D5D}" dt="2022-08-12T14:49:22.667" v="416"/>
          <ac:spMkLst>
            <pc:docMk/>
            <pc:sldMk cId="1612843195" sldId="307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5:33.059" v="261" actId="478"/>
          <ac:spMkLst>
            <pc:docMk/>
            <pc:sldMk cId="1612843195" sldId="307"/>
            <ac:spMk id="5" creationId="{B6FD212E-CBC6-AD2B-CEA7-4DA385C63668}"/>
          </ac:spMkLst>
        </pc:spChg>
        <pc:spChg chg="mod">
          <ac:chgData name="Glen Jones" userId="e846aaca-4b24-4b13-b0d0-f2308e16b284" providerId="ADAL" clId="{465B64DD-A80B-4CB4-B7EE-A07092844D5D}" dt="2022-07-13T09:35:30.578" v="260" actId="20577"/>
          <ac:spMkLst>
            <pc:docMk/>
            <pc:sldMk cId="1612843195" sldId="307"/>
            <ac:spMk id="7" creationId="{780D9B94-CC5E-A838-E713-91EBA08326E2}"/>
          </ac:spMkLst>
        </pc:spChg>
        <pc:picChg chg="mod">
          <ac:chgData name="Glen Jones" userId="e846aaca-4b24-4b13-b0d0-f2308e16b284" providerId="ADAL" clId="{465B64DD-A80B-4CB4-B7EE-A07092844D5D}" dt="2022-08-12T14:49:26.467" v="419" actId="1076"/>
          <ac:picMkLst>
            <pc:docMk/>
            <pc:sldMk cId="1612843195" sldId="307"/>
            <ac:picMk id="6" creationId="{2CB92B33-9A85-31AC-FB4D-9BBEA35CFBE5}"/>
          </ac:picMkLst>
        </pc:picChg>
      </pc:sldChg>
      <pc:sldChg chg="delSp modSp mod">
        <pc:chgData name="Glen Jones" userId="e846aaca-4b24-4b13-b0d0-f2308e16b284" providerId="ADAL" clId="{465B64DD-A80B-4CB4-B7EE-A07092844D5D}" dt="2022-08-12T14:49:44.471" v="423" actId="1076"/>
        <pc:sldMkLst>
          <pc:docMk/>
          <pc:sldMk cId="56069409" sldId="308"/>
        </pc:sldMkLst>
        <pc:spChg chg="mod">
          <ac:chgData name="Glen Jones" userId="e846aaca-4b24-4b13-b0d0-f2308e16b284" providerId="ADAL" clId="{465B64DD-A80B-4CB4-B7EE-A07092844D5D}" dt="2022-08-12T14:49:44.471" v="423" actId="1076"/>
          <ac:spMkLst>
            <pc:docMk/>
            <pc:sldMk cId="56069409" sldId="308"/>
            <ac:spMk id="2" creationId="{871F52B6-B1E5-A1FF-1BD3-5FF6AF4DC0F8}"/>
          </ac:spMkLst>
        </pc:spChg>
        <pc:spChg chg="mod">
          <ac:chgData name="Glen Jones" userId="e846aaca-4b24-4b13-b0d0-f2308e16b284" providerId="ADAL" clId="{465B64DD-A80B-4CB4-B7EE-A07092844D5D}" dt="2022-08-12T14:49:39.472" v="421"/>
          <ac:spMkLst>
            <pc:docMk/>
            <pc:sldMk cId="56069409" sldId="308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5:55.274" v="289" actId="478"/>
          <ac:spMkLst>
            <pc:docMk/>
            <pc:sldMk cId="56069409" sldId="308"/>
            <ac:spMk id="5" creationId="{088BAD83-03F5-6653-B371-D5D843B0C79C}"/>
          </ac:spMkLst>
        </pc:spChg>
        <pc:picChg chg="mod">
          <ac:chgData name="Glen Jones" userId="e846aaca-4b24-4b13-b0d0-f2308e16b284" providerId="ADAL" clId="{465B64DD-A80B-4CB4-B7EE-A07092844D5D}" dt="2022-08-12T14:49:40.492" v="422" actId="1076"/>
          <ac:picMkLst>
            <pc:docMk/>
            <pc:sldMk cId="56069409" sldId="308"/>
            <ac:picMk id="7" creationId="{3083C170-2DD3-02C9-FE84-6A0FB64A0C3D}"/>
          </ac:picMkLst>
        </pc:picChg>
      </pc:sldChg>
      <pc:sldChg chg="delSp modSp mod">
        <pc:chgData name="Glen Jones" userId="e846aaca-4b24-4b13-b0d0-f2308e16b284" providerId="ADAL" clId="{465B64DD-A80B-4CB4-B7EE-A07092844D5D}" dt="2022-08-12T14:49:50.978" v="425" actId="1076"/>
        <pc:sldMkLst>
          <pc:docMk/>
          <pc:sldMk cId="176638494" sldId="309"/>
        </pc:sldMkLst>
        <pc:spChg chg="mod">
          <ac:chgData name="Glen Jones" userId="e846aaca-4b24-4b13-b0d0-f2308e16b284" providerId="ADAL" clId="{465B64DD-A80B-4CB4-B7EE-A07092844D5D}" dt="2022-08-12T14:49:49.649" v="424"/>
          <ac:spMkLst>
            <pc:docMk/>
            <pc:sldMk cId="176638494" sldId="309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6:05.554" v="304" actId="478"/>
          <ac:spMkLst>
            <pc:docMk/>
            <pc:sldMk cId="176638494" sldId="309"/>
            <ac:spMk id="5" creationId="{AA5A5BA1-E07F-0A55-8817-085ACB9111AA}"/>
          </ac:spMkLst>
        </pc:spChg>
        <pc:spChg chg="mod">
          <ac:chgData name="Glen Jones" userId="e846aaca-4b24-4b13-b0d0-f2308e16b284" providerId="ADAL" clId="{465B64DD-A80B-4CB4-B7EE-A07092844D5D}" dt="2022-07-13T09:36:02.978" v="303" actId="14100"/>
          <ac:spMkLst>
            <pc:docMk/>
            <pc:sldMk cId="176638494" sldId="309"/>
            <ac:spMk id="7" creationId="{15E72F6A-2460-16A9-50BE-873809DE104D}"/>
          </ac:spMkLst>
        </pc:spChg>
        <pc:picChg chg="mod">
          <ac:chgData name="Glen Jones" userId="e846aaca-4b24-4b13-b0d0-f2308e16b284" providerId="ADAL" clId="{465B64DD-A80B-4CB4-B7EE-A07092844D5D}" dt="2022-08-12T14:49:50.978" v="425" actId="1076"/>
          <ac:picMkLst>
            <pc:docMk/>
            <pc:sldMk cId="176638494" sldId="309"/>
            <ac:picMk id="4" creationId="{CD83A7E3-7B73-E81A-7FE5-0965A6E65AC6}"/>
          </ac:picMkLst>
        </pc:picChg>
      </pc:sldChg>
      <pc:sldChg chg="delSp modSp mod">
        <pc:chgData name="Glen Jones" userId="e846aaca-4b24-4b13-b0d0-f2308e16b284" providerId="ADAL" clId="{465B64DD-A80B-4CB4-B7EE-A07092844D5D}" dt="2022-08-12T14:50:00.044" v="428" actId="1076"/>
        <pc:sldMkLst>
          <pc:docMk/>
          <pc:sldMk cId="4036217130" sldId="312"/>
        </pc:sldMkLst>
        <pc:spChg chg="mod">
          <ac:chgData name="Glen Jones" userId="e846aaca-4b24-4b13-b0d0-f2308e16b284" providerId="ADAL" clId="{465B64DD-A80B-4CB4-B7EE-A07092844D5D}" dt="2022-08-12T14:49:55.611" v="426"/>
          <ac:spMkLst>
            <pc:docMk/>
            <pc:sldMk cId="4036217130" sldId="312"/>
            <ac:spMk id="3" creationId="{FA79B487-2B39-D1FB-C619-7086E17203C8}"/>
          </ac:spMkLst>
        </pc:spChg>
        <pc:spChg chg="mod">
          <ac:chgData name="Glen Jones" userId="e846aaca-4b24-4b13-b0d0-f2308e16b284" providerId="ADAL" clId="{465B64DD-A80B-4CB4-B7EE-A07092844D5D}" dt="2022-08-12T14:50:00.044" v="428" actId="1076"/>
          <ac:spMkLst>
            <pc:docMk/>
            <pc:sldMk cId="4036217130" sldId="312"/>
            <ac:spMk id="7" creationId="{780D9B94-CC5E-A838-E713-91EBA08326E2}"/>
          </ac:spMkLst>
        </pc:spChg>
        <pc:spChg chg="del">
          <ac:chgData name="Glen Jones" userId="e846aaca-4b24-4b13-b0d0-f2308e16b284" providerId="ADAL" clId="{465B64DD-A80B-4CB4-B7EE-A07092844D5D}" dt="2022-07-13T09:36:08.906" v="305" actId="478"/>
          <ac:spMkLst>
            <pc:docMk/>
            <pc:sldMk cId="4036217130" sldId="312"/>
            <ac:spMk id="8" creationId="{A630F681-CD66-A7D6-A385-03B5C8559764}"/>
          </ac:spMkLst>
        </pc:spChg>
        <pc:picChg chg="mod">
          <ac:chgData name="Glen Jones" userId="e846aaca-4b24-4b13-b0d0-f2308e16b284" providerId="ADAL" clId="{465B64DD-A80B-4CB4-B7EE-A07092844D5D}" dt="2022-08-12T14:49:56.810" v="427" actId="1076"/>
          <ac:picMkLst>
            <pc:docMk/>
            <pc:sldMk cId="4036217130" sldId="312"/>
            <ac:picMk id="6" creationId="{2CB92B33-9A85-31AC-FB4D-9BBEA35CFBE5}"/>
          </ac:picMkLst>
        </pc:picChg>
      </pc:sldChg>
      <pc:sldChg chg="delSp modSp mod">
        <pc:chgData name="Glen Jones" userId="e846aaca-4b24-4b13-b0d0-f2308e16b284" providerId="ADAL" clId="{465B64DD-A80B-4CB4-B7EE-A07092844D5D}" dt="2022-08-12T14:50:09.042" v="431" actId="1076"/>
        <pc:sldMkLst>
          <pc:docMk/>
          <pc:sldMk cId="1883592884" sldId="313"/>
        </pc:sldMkLst>
        <pc:spChg chg="del">
          <ac:chgData name="Glen Jones" userId="e846aaca-4b24-4b13-b0d0-f2308e16b284" providerId="ADAL" clId="{465B64DD-A80B-4CB4-B7EE-A07092844D5D}" dt="2022-07-13T09:36:31.195" v="332" actId="478"/>
          <ac:spMkLst>
            <pc:docMk/>
            <pc:sldMk cId="1883592884" sldId="313"/>
            <ac:spMk id="2" creationId="{BA2FADA2-3AD4-15C0-ED94-F35A59652C16}"/>
          </ac:spMkLst>
        </pc:spChg>
        <pc:spChg chg="mod">
          <ac:chgData name="Glen Jones" userId="e846aaca-4b24-4b13-b0d0-f2308e16b284" providerId="ADAL" clId="{465B64DD-A80B-4CB4-B7EE-A07092844D5D}" dt="2022-08-12T14:50:05.586" v="429"/>
          <ac:spMkLst>
            <pc:docMk/>
            <pc:sldMk cId="1883592884" sldId="313"/>
            <ac:spMk id="3" creationId="{FA79B487-2B39-D1FB-C619-7086E17203C8}"/>
          </ac:spMkLst>
        </pc:spChg>
        <pc:spChg chg="del">
          <ac:chgData name="Glen Jones" userId="e846aaca-4b24-4b13-b0d0-f2308e16b284" providerId="ADAL" clId="{465B64DD-A80B-4CB4-B7EE-A07092844D5D}" dt="2022-07-13T09:36:32.450" v="333" actId="478"/>
          <ac:spMkLst>
            <pc:docMk/>
            <pc:sldMk cId="1883592884" sldId="313"/>
            <ac:spMk id="5" creationId="{CBD405C8-3B4F-8261-2900-D8486FAA4D7C}"/>
          </ac:spMkLst>
        </pc:spChg>
        <pc:spChg chg="mod">
          <ac:chgData name="Glen Jones" userId="e846aaca-4b24-4b13-b0d0-f2308e16b284" providerId="ADAL" clId="{465B64DD-A80B-4CB4-B7EE-A07092844D5D}" dt="2022-08-12T14:50:09.042" v="431" actId="1076"/>
          <ac:spMkLst>
            <pc:docMk/>
            <pc:sldMk cId="1883592884" sldId="313"/>
            <ac:spMk id="7" creationId="{BA3C2F14-7E71-4EBB-8995-0A6507409F31}"/>
          </ac:spMkLst>
        </pc:spChg>
        <pc:picChg chg="mod">
          <ac:chgData name="Glen Jones" userId="e846aaca-4b24-4b13-b0d0-f2308e16b284" providerId="ADAL" clId="{465B64DD-A80B-4CB4-B7EE-A07092844D5D}" dt="2022-08-12T14:50:06.929" v="430" actId="1076"/>
          <ac:picMkLst>
            <pc:docMk/>
            <pc:sldMk cId="1883592884" sldId="313"/>
            <ac:picMk id="6" creationId="{4F69C96F-8227-A171-9315-B777F0A5BCC5}"/>
          </ac:picMkLst>
        </pc:picChg>
      </pc:sldChg>
      <pc:sldChg chg="delSp modSp del mod">
        <pc:chgData name="Glen Jones" userId="e846aaca-4b24-4b13-b0d0-f2308e16b284" providerId="ADAL" clId="{465B64DD-A80B-4CB4-B7EE-A07092844D5D}" dt="2022-07-13T09:37:30.014" v="389" actId="47"/>
        <pc:sldMkLst>
          <pc:docMk/>
          <pc:sldMk cId="961977350" sldId="314"/>
        </pc:sldMkLst>
        <pc:spChg chg="del">
          <ac:chgData name="Glen Jones" userId="e846aaca-4b24-4b13-b0d0-f2308e16b284" providerId="ADAL" clId="{465B64DD-A80B-4CB4-B7EE-A07092844D5D}" dt="2022-07-13T09:36:44.651" v="346" actId="478"/>
          <ac:spMkLst>
            <pc:docMk/>
            <pc:sldMk cId="961977350" sldId="314"/>
            <ac:spMk id="5" creationId="{B6FD212E-CBC6-AD2B-CEA7-4DA385C63668}"/>
          </ac:spMkLst>
        </pc:spChg>
        <pc:spChg chg="mod">
          <ac:chgData name="Glen Jones" userId="e846aaca-4b24-4b13-b0d0-f2308e16b284" providerId="ADAL" clId="{465B64DD-A80B-4CB4-B7EE-A07092844D5D}" dt="2022-07-13T09:36:42.388" v="345" actId="20577"/>
          <ac:spMkLst>
            <pc:docMk/>
            <pc:sldMk cId="961977350" sldId="314"/>
            <ac:spMk id="7" creationId="{780D9B94-CC5E-A838-E713-91EBA08326E2}"/>
          </ac:spMkLst>
        </pc:spChg>
      </pc:sldChg>
      <pc:sldChg chg="modSp mod">
        <pc:chgData name="Glen Jones" userId="e846aaca-4b24-4b13-b0d0-f2308e16b284" providerId="ADAL" clId="{465B64DD-A80B-4CB4-B7EE-A07092844D5D}" dt="2022-08-12T14:50:16.177" v="433" actId="1076"/>
        <pc:sldMkLst>
          <pc:docMk/>
          <pc:sldMk cId="3875670675" sldId="315"/>
        </pc:sldMkLst>
        <pc:spChg chg="mod">
          <ac:chgData name="Glen Jones" userId="e846aaca-4b24-4b13-b0d0-f2308e16b284" providerId="ADAL" clId="{465B64DD-A80B-4CB4-B7EE-A07092844D5D}" dt="2022-08-12T14:50:14.006" v="432"/>
          <ac:spMkLst>
            <pc:docMk/>
            <pc:sldMk cId="3875670675" sldId="315"/>
            <ac:spMk id="3" creationId="{FA79B487-2B39-D1FB-C619-7086E17203C8}"/>
          </ac:spMkLst>
        </pc:spChg>
        <pc:spChg chg="mod">
          <ac:chgData name="Glen Jones" userId="e846aaca-4b24-4b13-b0d0-f2308e16b284" providerId="ADAL" clId="{465B64DD-A80B-4CB4-B7EE-A07092844D5D}" dt="2022-08-12T14:50:16.177" v="433" actId="1076"/>
          <ac:spMkLst>
            <pc:docMk/>
            <pc:sldMk cId="3875670675" sldId="315"/>
            <ac:spMk id="7" creationId="{15E72F6A-2460-16A9-50BE-873809DE104D}"/>
          </ac:spMkLst>
        </pc:spChg>
      </pc:sldChg>
      <pc:sldChg chg="modSp mod">
        <pc:chgData name="Glen Jones" userId="e846aaca-4b24-4b13-b0d0-f2308e16b284" providerId="ADAL" clId="{465B64DD-A80B-4CB4-B7EE-A07092844D5D}" dt="2022-08-12T14:50:25.646" v="436" actId="1076"/>
        <pc:sldMkLst>
          <pc:docMk/>
          <pc:sldMk cId="416107946" sldId="316"/>
        </pc:sldMkLst>
        <pc:spChg chg="mod">
          <ac:chgData name="Glen Jones" userId="e846aaca-4b24-4b13-b0d0-f2308e16b284" providerId="ADAL" clId="{465B64DD-A80B-4CB4-B7EE-A07092844D5D}" dt="2022-08-12T14:50:25.646" v="436" actId="1076"/>
          <ac:spMkLst>
            <pc:docMk/>
            <pc:sldMk cId="416107946" sldId="316"/>
            <ac:spMk id="2" creationId="{871F52B6-B1E5-A1FF-1BD3-5FF6AF4DC0F8}"/>
          </ac:spMkLst>
        </pc:spChg>
        <pc:spChg chg="mod">
          <ac:chgData name="Glen Jones" userId="e846aaca-4b24-4b13-b0d0-f2308e16b284" providerId="ADAL" clId="{465B64DD-A80B-4CB4-B7EE-A07092844D5D}" dt="2022-08-12T14:50:21.297" v="434"/>
          <ac:spMkLst>
            <pc:docMk/>
            <pc:sldMk cId="416107946" sldId="316"/>
            <ac:spMk id="3" creationId="{FA79B487-2B39-D1FB-C619-7086E17203C8}"/>
          </ac:spMkLst>
        </pc:spChg>
        <pc:picChg chg="mod">
          <ac:chgData name="Glen Jones" userId="e846aaca-4b24-4b13-b0d0-f2308e16b284" providerId="ADAL" clId="{465B64DD-A80B-4CB4-B7EE-A07092844D5D}" dt="2022-08-12T14:50:22.681" v="435" actId="1076"/>
          <ac:picMkLst>
            <pc:docMk/>
            <pc:sldMk cId="416107946" sldId="316"/>
            <ac:picMk id="7" creationId="{3083C170-2DD3-02C9-FE84-6A0FB64A0C3D}"/>
          </ac:picMkLst>
        </pc:picChg>
      </pc:sldChg>
      <pc:sldChg chg="modSp mod">
        <pc:chgData name="Glen Jones" userId="e846aaca-4b24-4b13-b0d0-f2308e16b284" providerId="ADAL" clId="{465B64DD-A80B-4CB4-B7EE-A07092844D5D}" dt="2022-08-12T14:50:33.238" v="439" actId="1076"/>
        <pc:sldMkLst>
          <pc:docMk/>
          <pc:sldMk cId="3079699637" sldId="317"/>
        </pc:sldMkLst>
        <pc:spChg chg="mod">
          <ac:chgData name="Glen Jones" userId="e846aaca-4b24-4b13-b0d0-f2308e16b284" providerId="ADAL" clId="{465B64DD-A80B-4CB4-B7EE-A07092844D5D}" dt="2022-08-12T14:50:30.063" v="437"/>
          <ac:spMkLst>
            <pc:docMk/>
            <pc:sldMk cId="3079699637" sldId="317"/>
            <ac:spMk id="3" creationId="{FA79B487-2B39-D1FB-C619-7086E17203C8}"/>
          </ac:spMkLst>
        </pc:spChg>
        <pc:spChg chg="mod">
          <ac:chgData name="Glen Jones" userId="e846aaca-4b24-4b13-b0d0-f2308e16b284" providerId="ADAL" clId="{465B64DD-A80B-4CB4-B7EE-A07092844D5D}" dt="2022-08-12T14:50:33.238" v="439" actId="1076"/>
          <ac:spMkLst>
            <pc:docMk/>
            <pc:sldMk cId="3079699637" sldId="317"/>
            <ac:spMk id="7" creationId="{15E72F6A-2460-16A9-50BE-873809DE104D}"/>
          </ac:spMkLst>
        </pc:spChg>
        <pc:picChg chg="mod">
          <ac:chgData name="Glen Jones" userId="e846aaca-4b24-4b13-b0d0-f2308e16b284" providerId="ADAL" clId="{465B64DD-A80B-4CB4-B7EE-A07092844D5D}" dt="2022-08-12T14:50:31.174" v="438" actId="1076"/>
          <ac:picMkLst>
            <pc:docMk/>
            <pc:sldMk cId="3079699637" sldId="317"/>
            <ac:picMk id="4" creationId="{CD83A7E3-7B73-E81A-7FE5-0965A6E65AC6}"/>
          </ac:picMkLst>
        </pc:picChg>
      </pc:sldChg>
      <pc:sldChg chg="modSp mod">
        <pc:chgData name="Glen Jones" userId="e846aaca-4b24-4b13-b0d0-f2308e16b284" providerId="ADAL" clId="{465B64DD-A80B-4CB4-B7EE-A07092844D5D}" dt="2022-08-12T14:50:43.854" v="443" actId="1076"/>
        <pc:sldMkLst>
          <pc:docMk/>
          <pc:sldMk cId="2234331934" sldId="318"/>
        </pc:sldMkLst>
        <pc:spChg chg="mod">
          <ac:chgData name="Glen Jones" userId="e846aaca-4b24-4b13-b0d0-f2308e16b284" providerId="ADAL" clId="{465B64DD-A80B-4CB4-B7EE-A07092844D5D}" dt="2022-08-12T14:50:38.322" v="440"/>
          <ac:spMkLst>
            <pc:docMk/>
            <pc:sldMk cId="2234331934" sldId="318"/>
            <ac:spMk id="3" creationId="{FA79B487-2B39-D1FB-C619-7086E17203C8}"/>
          </ac:spMkLst>
        </pc:spChg>
        <pc:spChg chg="mod">
          <ac:chgData name="Glen Jones" userId="e846aaca-4b24-4b13-b0d0-f2308e16b284" providerId="ADAL" clId="{465B64DD-A80B-4CB4-B7EE-A07092844D5D}" dt="2022-08-12T14:50:43.854" v="443" actId="1076"/>
          <ac:spMkLst>
            <pc:docMk/>
            <pc:sldMk cId="2234331934" sldId="318"/>
            <ac:spMk id="7" creationId="{780D9B94-CC5E-A838-E713-91EBA08326E2}"/>
          </ac:spMkLst>
        </pc:spChg>
        <pc:picChg chg="mod">
          <ac:chgData name="Glen Jones" userId="e846aaca-4b24-4b13-b0d0-f2308e16b284" providerId="ADAL" clId="{465B64DD-A80B-4CB4-B7EE-A07092844D5D}" dt="2022-08-12T14:50:41.409" v="442" actId="1076"/>
          <ac:picMkLst>
            <pc:docMk/>
            <pc:sldMk cId="2234331934" sldId="318"/>
            <ac:picMk id="6" creationId="{2CB92B33-9A85-31AC-FB4D-9BBEA35CFBE5}"/>
          </ac:picMkLst>
        </pc:picChg>
      </pc:sldChg>
      <pc:sldChg chg="del">
        <pc:chgData name="Glen Jones" userId="e846aaca-4b24-4b13-b0d0-f2308e16b284" providerId="ADAL" clId="{465B64DD-A80B-4CB4-B7EE-A07092844D5D}" dt="2022-08-12T14:50:56.734" v="444" actId="47"/>
        <pc:sldMkLst>
          <pc:docMk/>
          <pc:sldMk cId="232024042" sldId="328"/>
        </pc:sldMkLst>
      </pc:sldChg>
      <pc:sldChg chg="modSp mod">
        <pc:chgData name="Glen Jones" userId="e846aaca-4b24-4b13-b0d0-f2308e16b284" providerId="ADAL" clId="{465B64DD-A80B-4CB4-B7EE-A07092844D5D}" dt="2022-08-15T15:06:21.199" v="606" actId="20577"/>
        <pc:sldMkLst>
          <pc:docMk/>
          <pc:sldMk cId="2837964923" sldId="363"/>
        </pc:sldMkLst>
        <pc:graphicFrameChg chg="mod modGraphic">
          <ac:chgData name="Glen Jones" userId="e846aaca-4b24-4b13-b0d0-f2308e16b284" providerId="ADAL" clId="{465B64DD-A80B-4CB4-B7EE-A07092844D5D}" dt="2022-08-15T15:06:21.199" v="606" actId="2057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delSp modSp mod">
        <pc:chgData name="Glen Jones" userId="e846aaca-4b24-4b13-b0d0-f2308e16b284" providerId="ADAL" clId="{465B64DD-A80B-4CB4-B7EE-A07092844D5D}" dt="2022-08-13T07:24:06.444" v="603" actId="27636"/>
        <pc:sldMkLst>
          <pc:docMk/>
          <pc:sldMk cId="3756530654" sldId="364"/>
        </pc:sldMkLst>
        <pc:spChg chg="add mod">
          <ac:chgData name="Glen Jones" userId="e846aaca-4b24-4b13-b0d0-f2308e16b284" providerId="ADAL" clId="{465B64DD-A80B-4CB4-B7EE-A07092844D5D}" dt="2022-08-13T07:23:52.442" v="576" actId="14100"/>
          <ac:spMkLst>
            <pc:docMk/>
            <pc:sldMk cId="3756530654" sldId="364"/>
            <ac:spMk id="2" creationId="{845A8337-9367-870C-5A10-50AC7D044D50}"/>
          </ac:spMkLst>
        </pc:spChg>
        <pc:spChg chg="add mod">
          <ac:chgData name="Glen Jones" userId="e846aaca-4b24-4b13-b0d0-f2308e16b284" providerId="ADAL" clId="{465B64DD-A80B-4CB4-B7EE-A07092844D5D}" dt="2022-08-13T07:23:52.471" v="577" actId="27636"/>
          <ac:spMkLst>
            <pc:docMk/>
            <pc:sldMk cId="3756530654" sldId="364"/>
            <ac:spMk id="4" creationId="{42F750B0-7428-89FB-644B-7DE2898DFDBE}"/>
          </ac:spMkLst>
        </pc:spChg>
        <pc:spChg chg="add mod">
          <ac:chgData name="Glen Jones" userId="e846aaca-4b24-4b13-b0d0-f2308e16b284" providerId="ADAL" clId="{465B64DD-A80B-4CB4-B7EE-A07092844D5D}" dt="2022-08-13T07:24:06.444" v="603" actId="27636"/>
          <ac:spMkLst>
            <pc:docMk/>
            <pc:sldMk cId="3756530654" sldId="364"/>
            <ac:spMk id="5" creationId="{51482A47-D909-302A-BF85-502476872B2F}"/>
          </ac:spMkLst>
        </pc:spChg>
        <pc:spChg chg="del">
          <ac:chgData name="Glen Jones" userId="e846aaca-4b24-4b13-b0d0-f2308e16b284" providerId="ADAL" clId="{465B64DD-A80B-4CB4-B7EE-A07092844D5D}" dt="2022-08-13T07:22:50.162" v="507" actId="478"/>
          <ac:spMkLst>
            <pc:docMk/>
            <pc:sldMk cId="3756530654" sldId="364"/>
            <ac:spMk id="7" creationId="{4E07083D-D162-EDA2-CFB2-2A8ACD3F300D}"/>
          </ac:spMkLst>
        </pc:spChg>
        <pc:spChg chg="add mod">
          <ac:chgData name="Glen Jones" userId="e846aaca-4b24-4b13-b0d0-f2308e16b284" providerId="ADAL" clId="{465B64DD-A80B-4CB4-B7EE-A07092844D5D}" dt="2022-08-13T07:23:52.442" v="576" actId="14100"/>
          <ac:spMkLst>
            <pc:docMk/>
            <pc:sldMk cId="3756530654" sldId="364"/>
            <ac:spMk id="8" creationId="{3E92C822-3DE3-5C68-1CB6-93D21179E591}"/>
          </ac:spMkLst>
        </pc:spChg>
        <pc:spChg chg="add mod">
          <ac:chgData name="Glen Jones" userId="e846aaca-4b24-4b13-b0d0-f2308e16b284" providerId="ADAL" clId="{465B64DD-A80B-4CB4-B7EE-A07092844D5D}" dt="2022-08-13T07:22:50.770" v="508"/>
          <ac:spMkLst>
            <pc:docMk/>
            <pc:sldMk cId="3756530654" sldId="364"/>
            <ac:spMk id="9" creationId="{1061A9BB-F31E-4947-C39D-E89B774BD9CF}"/>
          </ac:spMkLst>
        </pc:spChg>
        <pc:spChg chg="del">
          <ac:chgData name="Glen Jones" userId="e846aaca-4b24-4b13-b0d0-f2308e16b284" providerId="ADAL" clId="{465B64DD-A80B-4CB4-B7EE-A07092844D5D}" dt="2022-08-13T07:22:50.162" v="507" actId="478"/>
          <ac:spMkLst>
            <pc:docMk/>
            <pc:sldMk cId="3756530654" sldId="364"/>
            <ac:spMk id="16" creationId="{DC34DC73-29CD-E5E8-7F27-AC27DB5B1E92}"/>
          </ac:spMkLst>
        </pc:spChg>
        <pc:spChg chg="del">
          <ac:chgData name="Glen Jones" userId="e846aaca-4b24-4b13-b0d0-f2308e16b284" providerId="ADAL" clId="{465B64DD-A80B-4CB4-B7EE-A07092844D5D}" dt="2022-08-13T07:22:50.162" v="507" actId="478"/>
          <ac:spMkLst>
            <pc:docMk/>
            <pc:sldMk cId="3756530654" sldId="364"/>
            <ac:spMk id="17" creationId="{3E6BE0D9-85D8-57B4-41CE-BDDE44CBE3F4}"/>
          </ac:spMkLst>
        </pc:spChg>
        <pc:spChg chg="del">
          <ac:chgData name="Glen Jones" userId="e846aaca-4b24-4b13-b0d0-f2308e16b284" providerId="ADAL" clId="{465B64DD-A80B-4CB4-B7EE-A07092844D5D}" dt="2022-08-13T07:22:50.162" v="507" actId="478"/>
          <ac:spMkLst>
            <pc:docMk/>
            <pc:sldMk cId="3756530654" sldId="364"/>
            <ac:spMk id="18" creationId="{161CDE6F-956D-514E-27A2-60A492F3DD15}"/>
          </ac:spMkLst>
        </pc:spChg>
        <pc:spChg chg="del">
          <ac:chgData name="Glen Jones" userId="e846aaca-4b24-4b13-b0d0-f2308e16b284" providerId="ADAL" clId="{465B64DD-A80B-4CB4-B7EE-A07092844D5D}" dt="2022-08-13T07:22:50.162" v="507" actId="478"/>
          <ac:spMkLst>
            <pc:docMk/>
            <pc:sldMk cId="3756530654" sldId="364"/>
            <ac:spMk id="19" creationId="{1B4AB500-C711-94E6-0EC2-FC502538B119}"/>
          </ac:spMkLst>
        </pc:spChg>
      </pc:sldChg>
      <pc:sldChg chg="modSp mod">
        <pc:chgData name="Glen Jones" userId="e846aaca-4b24-4b13-b0d0-f2308e16b284" providerId="ADAL" clId="{465B64DD-A80B-4CB4-B7EE-A07092844D5D}" dt="2022-08-13T07:22:40.044" v="506" actId="27636"/>
        <pc:sldMkLst>
          <pc:docMk/>
          <pc:sldMk cId="1983561604" sldId="367"/>
        </pc:sldMkLst>
        <pc:spChg chg="mod">
          <ac:chgData name="Glen Jones" userId="e846aaca-4b24-4b13-b0d0-f2308e16b284" providerId="ADAL" clId="{465B64DD-A80B-4CB4-B7EE-A07092844D5D}" dt="2022-08-13T07:21:48.644" v="455" actId="404"/>
          <ac:spMkLst>
            <pc:docMk/>
            <pc:sldMk cId="1983561604" sldId="367"/>
            <ac:spMk id="7" creationId="{4E07083D-D162-EDA2-CFB2-2A8ACD3F300D}"/>
          </ac:spMkLst>
        </pc:spChg>
        <pc:spChg chg="mod">
          <ac:chgData name="Glen Jones" userId="e846aaca-4b24-4b13-b0d0-f2308e16b284" providerId="ADAL" clId="{465B64DD-A80B-4CB4-B7EE-A07092844D5D}" dt="2022-08-13T07:22:30.171" v="495" actId="27636"/>
          <ac:spMkLst>
            <pc:docMk/>
            <pc:sldMk cId="1983561604" sldId="367"/>
            <ac:spMk id="16" creationId="{DC34DC73-29CD-E5E8-7F27-AC27DB5B1E92}"/>
          </ac:spMkLst>
        </pc:spChg>
        <pc:spChg chg="mod">
          <ac:chgData name="Glen Jones" userId="e846aaca-4b24-4b13-b0d0-f2308e16b284" providerId="ADAL" clId="{465B64DD-A80B-4CB4-B7EE-A07092844D5D}" dt="2022-08-13T07:22:15.412" v="481" actId="27636"/>
          <ac:spMkLst>
            <pc:docMk/>
            <pc:sldMk cId="1983561604" sldId="367"/>
            <ac:spMk id="17" creationId="{3E6BE0D9-85D8-57B4-41CE-BDDE44CBE3F4}"/>
          </ac:spMkLst>
        </pc:spChg>
        <pc:spChg chg="mod">
          <ac:chgData name="Glen Jones" userId="e846aaca-4b24-4b13-b0d0-f2308e16b284" providerId="ADAL" clId="{465B64DD-A80B-4CB4-B7EE-A07092844D5D}" dt="2022-08-13T07:22:40.044" v="506" actId="27636"/>
          <ac:spMkLst>
            <pc:docMk/>
            <pc:sldMk cId="1983561604" sldId="367"/>
            <ac:spMk id="18" creationId="{161CDE6F-956D-514E-27A2-60A492F3DD15}"/>
          </ac:spMkLst>
        </pc:spChg>
        <pc:spChg chg="mod">
          <ac:chgData name="Glen Jones" userId="e846aaca-4b24-4b13-b0d0-f2308e16b284" providerId="ADAL" clId="{465B64DD-A80B-4CB4-B7EE-A07092844D5D}" dt="2022-08-13T07:21:57.739" v="462" actId="20577"/>
          <ac:spMkLst>
            <pc:docMk/>
            <pc:sldMk cId="1983561604" sldId="367"/>
            <ac:spMk id="19" creationId="{1B4AB500-C711-94E6-0EC2-FC502538B119}"/>
          </ac:spMkLst>
        </pc:spChg>
      </pc:sldChg>
    </pc:docChg>
  </pc:docChgLst>
  <pc:docChgLst>
    <pc:chgData name="Glen Jones" userId="e846aaca-4b24-4b13-b0d0-f2308e16b284" providerId="ADAL" clId="{5B0C32A1-BBDC-4719-B9A2-6753FC2766EF}"/>
    <pc:docChg chg="undo custSel addSld delSld modSld">
      <pc:chgData name="Glen Jones" userId="e846aaca-4b24-4b13-b0d0-f2308e16b284" providerId="ADAL" clId="{5B0C32A1-BBDC-4719-B9A2-6753FC2766EF}" dt="2022-06-29T07:07:56.085" v="544" actId="115"/>
      <pc:docMkLst>
        <pc:docMk/>
      </pc:docMkLst>
      <pc:sldChg chg="modSp mod">
        <pc:chgData name="Glen Jones" userId="e846aaca-4b24-4b13-b0d0-f2308e16b284" providerId="ADAL" clId="{5B0C32A1-BBDC-4719-B9A2-6753FC2766EF}" dt="2022-06-29T06:52:32.877" v="5" actId="14100"/>
        <pc:sldMkLst>
          <pc:docMk/>
          <pc:sldMk cId="4010327805" sldId="274"/>
        </pc:sldMkLst>
        <pc:spChg chg="mod">
          <ac:chgData name="Glen Jones" userId="e846aaca-4b24-4b13-b0d0-f2308e16b284" providerId="ADAL" clId="{5B0C32A1-BBDC-4719-B9A2-6753FC2766EF}" dt="2022-06-29T06:52:32.877" v="5" actId="14100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Anim">
        <pc:chgData name="Glen Jones" userId="e846aaca-4b24-4b13-b0d0-f2308e16b284" providerId="ADAL" clId="{5B0C32A1-BBDC-4719-B9A2-6753FC2766EF}" dt="2022-06-29T07:07:56.085" v="544" actId="115"/>
        <pc:sldMkLst>
          <pc:docMk/>
          <pc:sldMk cId="0" sldId="277"/>
        </pc:sldMkLst>
        <pc:spChg chg="mod">
          <ac:chgData name="Glen Jones" userId="e846aaca-4b24-4b13-b0d0-f2308e16b284" providerId="ADAL" clId="{5B0C32A1-BBDC-4719-B9A2-6753FC2766EF}" dt="2022-06-29T07:07:35.236" v="534" actId="115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5B0C32A1-BBDC-4719-B9A2-6753FC2766EF}" dt="2022-06-29T07:07:56.085" v="544" actId="115"/>
          <ac:spMkLst>
            <pc:docMk/>
            <pc:sldMk cId="0" sldId="277"/>
            <ac:spMk id="5" creationId="{D904D6C1-734D-0AB9-F629-AB913652AEC5}"/>
          </ac:spMkLst>
        </pc:spChg>
      </pc:sldChg>
      <pc:sldChg chg="addSp modSp mod modAnim">
        <pc:chgData name="Glen Jones" userId="e846aaca-4b24-4b13-b0d0-f2308e16b284" providerId="ADAL" clId="{5B0C32A1-BBDC-4719-B9A2-6753FC2766EF}" dt="2022-06-29T06:54:35.811" v="142" actId="20577"/>
        <pc:sldMkLst>
          <pc:docMk/>
          <pc:sldMk cId="4273759124" sldId="279"/>
        </pc:sldMkLst>
        <pc:spChg chg="mod">
          <ac:chgData name="Glen Jones" userId="e846aaca-4b24-4b13-b0d0-f2308e16b284" providerId="ADAL" clId="{5B0C32A1-BBDC-4719-B9A2-6753FC2766EF}" dt="2022-06-29T06:53:30.251" v="67" actId="14100"/>
          <ac:spMkLst>
            <pc:docMk/>
            <pc:sldMk cId="4273759124" sldId="279"/>
            <ac:spMk id="3" creationId="{FA79B487-2B39-D1FB-C619-7086E17203C8}"/>
          </ac:spMkLst>
        </pc:spChg>
        <pc:spChg chg="add mod">
          <ac:chgData name="Glen Jones" userId="e846aaca-4b24-4b13-b0d0-f2308e16b284" providerId="ADAL" clId="{5B0C32A1-BBDC-4719-B9A2-6753FC2766EF}" dt="2022-06-29T06:53:48.339" v="90" actId="20577"/>
          <ac:spMkLst>
            <pc:docMk/>
            <pc:sldMk cId="4273759124" sldId="279"/>
            <ac:spMk id="5" creationId="{3A63E192-5F09-ABDB-09EC-8B904EFDFC94}"/>
          </ac:spMkLst>
        </pc:spChg>
        <pc:spChg chg="mod">
          <ac:chgData name="Glen Jones" userId="e846aaca-4b24-4b13-b0d0-f2308e16b284" providerId="ADAL" clId="{5B0C32A1-BBDC-4719-B9A2-6753FC2766EF}" dt="2022-06-29T06:53:42.115" v="80" actId="1076"/>
          <ac:spMkLst>
            <pc:docMk/>
            <pc:sldMk cId="4273759124" sldId="279"/>
            <ac:spMk id="6" creationId="{731938AE-C7D9-634F-66A1-F3735A64F606}"/>
          </ac:spMkLst>
        </pc:spChg>
        <pc:spChg chg="add mod">
          <ac:chgData name="Glen Jones" userId="e846aaca-4b24-4b13-b0d0-f2308e16b284" providerId="ADAL" clId="{5B0C32A1-BBDC-4719-B9A2-6753FC2766EF}" dt="2022-06-29T06:54:15.044" v="115" actId="1076"/>
          <ac:spMkLst>
            <pc:docMk/>
            <pc:sldMk cId="4273759124" sldId="279"/>
            <ac:spMk id="8" creationId="{94D14557-A3C8-A99C-4E9D-D7C8B9933D6E}"/>
          </ac:spMkLst>
        </pc:spChg>
        <pc:spChg chg="add mod">
          <ac:chgData name="Glen Jones" userId="e846aaca-4b24-4b13-b0d0-f2308e16b284" providerId="ADAL" clId="{5B0C32A1-BBDC-4719-B9A2-6753FC2766EF}" dt="2022-06-29T06:54:18.227" v="116" actId="1076"/>
          <ac:spMkLst>
            <pc:docMk/>
            <pc:sldMk cId="4273759124" sldId="279"/>
            <ac:spMk id="9" creationId="{B1F80E83-4F2F-D607-67B4-017A4A8FC971}"/>
          </ac:spMkLst>
        </pc:spChg>
        <pc:spChg chg="add mod">
          <ac:chgData name="Glen Jones" userId="e846aaca-4b24-4b13-b0d0-f2308e16b284" providerId="ADAL" clId="{5B0C32A1-BBDC-4719-B9A2-6753FC2766EF}" dt="2022-06-29T06:54:27.683" v="130" actId="20577"/>
          <ac:spMkLst>
            <pc:docMk/>
            <pc:sldMk cId="4273759124" sldId="279"/>
            <ac:spMk id="10" creationId="{3CC34E6A-307E-5C9A-3344-C71A431F5DBC}"/>
          </ac:spMkLst>
        </pc:spChg>
        <pc:spChg chg="add mod">
          <ac:chgData name="Glen Jones" userId="e846aaca-4b24-4b13-b0d0-f2308e16b284" providerId="ADAL" clId="{5B0C32A1-BBDC-4719-B9A2-6753FC2766EF}" dt="2022-06-29T06:54:35.811" v="142" actId="20577"/>
          <ac:spMkLst>
            <pc:docMk/>
            <pc:sldMk cId="4273759124" sldId="279"/>
            <ac:spMk id="11" creationId="{855606BE-DAEA-6D88-6B68-8771E2B39EFB}"/>
          </ac:spMkLst>
        </pc:spChg>
        <pc:picChg chg="mod">
          <ac:chgData name="Glen Jones" userId="e846aaca-4b24-4b13-b0d0-f2308e16b284" providerId="ADAL" clId="{5B0C32A1-BBDC-4719-B9A2-6753FC2766EF}" dt="2022-06-29T06:53:18.531" v="64" actId="1076"/>
          <ac:picMkLst>
            <pc:docMk/>
            <pc:sldMk cId="4273759124" sldId="279"/>
            <ac:picMk id="7" creationId="{A82C2FEB-EE39-CD09-539A-CAC1699C4B23}"/>
          </ac:picMkLst>
        </pc:picChg>
      </pc:sldChg>
      <pc:sldChg chg="add del">
        <pc:chgData name="Glen Jones" userId="e846aaca-4b24-4b13-b0d0-f2308e16b284" providerId="ADAL" clId="{5B0C32A1-BBDC-4719-B9A2-6753FC2766EF}" dt="2022-06-29T07:03:16.771" v="358" actId="47"/>
        <pc:sldMkLst>
          <pc:docMk/>
          <pc:sldMk cId="478082198" sldId="280"/>
        </pc:sldMkLst>
      </pc:sldChg>
      <pc:sldChg chg="delSp modSp add del mod delAnim modAnim">
        <pc:chgData name="Glen Jones" userId="e846aaca-4b24-4b13-b0d0-f2308e16b284" providerId="ADAL" clId="{5B0C32A1-BBDC-4719-B9A2-6753FC2766EF}" dt="2022-06-29T07:06:29.476" v="505" actId="115"/>
        <pc:sldMkLst>
          <pc:docMk/>
          <pc:sldMk cId="418504607" sldId="281"/>
        </pc:sldMkLst>
        <pc:spChg chg="mod">
          <ac:chgData name="Glen Jones" userId="e846aaca-4b24-4b13-b0d0-f2308e16b284" providerId="ADAL" clId="{5B0C32A1-BBDC-4719-B9A2-6753FC2766EF}" dt="2022-06-29T07:06:29.476" v="505" actId="115"/>
          <ac:spMkLst>
            <pc:docMk/>
            <pc:sldMk cId="418504607" sldId="281"/>
            <ac:spMk id="2" creationId="{871F52B6-B1E5-A1FF-1BD3-5FF6AF4DC0F8}"/>
          </ac:spMkLst>
        </pc:spChg>
        <pc:spChg chg="del mod">
          <ac:chgData name="Glen Jones" userId="e846aaca-4b24-4b13-b0d0-f2308e16b284" providerId="ADAL" clId="{5B0C32A1-BBDC-4719-B9A2-6753FC2766EF}" dt="2022-06-29T07:00:59.854" v="244"/>
          <ac:spMkLst>
            <pc:docMk/>
            <pc:sldMk cId="418504607" sldId="281"/>
            <ac:spMk id="5" creationId="{A43770E1-C2E2-7310-4685-856705535BBF}"/>
          </ac:spMkLst>
        </pc:spChg>
      </pc:sldChg>
      <pc:sldChg chg="delSp modSp add del mod delAnim">
        <pc:chgData name="Glen Jones" userId="e846aaca-4b24-4b13-b0d0-f2308e16b284" providerId="ADAL" clId="{5B0C32A1-BBDC-4719-B9A2-6753FC2766EF}" dt="2022-06-29T07:06:37.339" v="508" actId="1076"/>
        <pc:sldMkLst>
          <pc:docMk/>
          <pc:sldMk cId="1463621575" sldId="282"/>
        </pc:sldMkLst>
        <pc:spChg chg="mod">
          <ac:chgData name="Glen Jones" userId="e846aaca-4b24-4b13-b0d0-f2308e16b284" providerId="ADAL" clId="{5B0C32A1-BBDC-4719-B9A2-6753FC2766EF}" dt="2022-06-29T07:06:34.526" v="507" actId="113"/>
          <ac:spMkLst>
            <pc:docMk/>
            <pc:sldMk cId="1463621575" sldId="282"/>
            <ac:spMk id="2" creationId="{871F52B6-B1E5-A1FF-1BD3-5FF6AF4DC0F8}"/>
          </ac:spMkLst>
        </pc:spChg>
        <pc:spChg chg="del">
          <ac:chgData name="Glen Jones" userId="e846aaca-4b24-4b13-b0d0-f2308e16b284" providerId="ADAL" clId="{5B0C32A1-BBDC-4719-B9A2-6753FC2766EF}" dt="2022-06-29T07:01:05.396" v="253" actId="478"/>
          <ac:spMkLst>
            <pc:docMk/>
            <pc:sldMk cId="1463621575" sldId="282"/>
            <ac:spMk id="5" creationId="{A43770E1-C2E2-7310-4685-856705535BBF}"/>
          </ac:spMkLst>
        </pc:spChg>
        <pc:picChg chg="mod">
          <ac:chgData name="Glen Jones" userId="e846aaca-4b24-4b13-b0d0-f2308e16b284" providerId="ADAL" clId="{5B0C32A1-BBDC-4719-B9A2-6753FC2766EF}" dt="2022-06-29T07:06:37.339" v="508" actId="1076"/>
          <ac:picMkLst>
            <pc:docMk/>
            <pc:sldMk cId="1463621575" sldId="282"/>
            <ac:picMk id="6" creationId="{4F69C96F-8227-A171-9315-B777F0A5BCC5}"/>
          </ac:picMkLst>
        </pc:picChg>
      </pc:sldChg>
      <pc:sldChg chg="addSp delSp modSp add del mod addAnim delAnim modAnim">
        <pc:chgData name="Glen Jones" userId="e846aaca-4b24-4b13-b0d0-f2308e16b284" providerId="ADAL" clId="{5B0C32A1-BBDC-4719-B9A2-6753FC2766EF}" dt="2022-06-29T07:06:41.156" v="510" actId="113"/>
        <pc:sldMkLst>
          <pc:docMk/>
          <pc:sldMk cId="26346991" sldId="283"/>
        </pc:sldMkLst>
        <pc:spChg chg="mod">
          <ac:chgData name="Glen Jones" userId="e846aaca-4b24-4b13-b0d0-f2308e16b284" providerId="ADAL" clId="{5B0C32A1-BBDC-4719-B9A2-6753FC2766EF}" dt="2022-06-29T07:06:41.156" v="510" actId="113"/>
          <ac:spMkLst>
            <pc:docMk/>
            <pc:sldMk cId="26346991" sldId="283"/>
            <ac:spMk id="2" creationId="{871F52B6-B1E5-A1FF-1BD3-5FF6AF4DC0F8}"/>
          </ac:spMkLst>
        </pc:spChg>
        <pc:spChg chg="add del mod">
          <ac:chgData name="Glen Jones" userId="e846aaca-4b24-4b13-b0d0-f2308e16b284" providerId="ADAL" clId="{5B0C32A1-BBDC-4719-B9A2-6753FC2766EF}" dt="2022-06-29T07:01:23.777" v="278"/>
          <ac:spMkLst>
            <pc:docMk/>
            <pc:sldMk cId="26346991" sldId="283"/>
            <ac:spMk id="5" creationId="{A43770E1-C2E2-7310-4685-856705535BBF}"/>
          </ac:spMkLst>
        </pc:spChg>
      </pc:sldChg>
      <pc:sldChg chg="add del">
        <pc:chgData name="Glen Jones" userId="e846aaca-4b24-4b13-b0d0-f2308e16b284" providerId="ADAL" clId="{5B0C32A1-BBDC-4719-B9A2-6753FC2766EF}" dt="2022-06-29T07:03:18.374" v="360" actId="47"/>
        <pc:sldMkLst>
          <pc:docMk/>
          <pc:sldMk cId="633708485" sldId="284"/>
        </pc:sldMkLst>
      </pc:sldChg>
      <pc:sldChg chg="delSp modSp add del mod delAnim modAnim">
        <pc:chgData name="Glen Jones" userId="e846aaca-4b24-4b13-b0d0-f2308e16b284" providerId="ADAL" clId="{5B0C32A1-BBDC-4719-B9A2-6753FC2766EF}" dt="2022-06-29T07:06:49.731" v="514" actId="113"/>
        <pc:sldMkLst>
          <pc:docMk/>
          <pc:sldMk cId="2830977930" sldId="285"/>
        </pc:sldMkLst>
        <pc:spChg chg="mod">
          <ac:chgData name="Glen Jones" userId="e846aaca-4b24-4b13-b0d0-f2308e16b284" providerId="ADAL" clId="{5B0C32A1-BBDC-4719-B9A2-6753FC2766EF}" dt="2022-06-29T07:06:49.731" v="514" actId="113"/>
          <ac:spMkLst>
            <pc:docMk/>
            <pc:sldMk cId="2830977930" sldId="285"/>
            <ac:spMk id="2" creationId="{871F52B6-B1E5-A1FF-1BD3-5FF6AF4DC0F8}"/>
          </ac:spMkLst>
        </pc:spChg>
        <pc:spChg chg="del mod">
          <ac:chgData name="Glen Jones" userId="e846aaca-4b24-4b13-b0d0-f2308e16b284" providerId="ADAL" clId="{5B0C32A1-BBDC-4719-B9A2-6753FC2766EF}" dt="2022-06-29T07:01:47.007" v="308"/>
          <ac:spMkLst>
            <pc:docMk/>
            <pc:sldMk cId="2830977930" sldId="285"/>
            <ac:spMk id="5" creationId="{A43770E1-C2E2-7310-4685-856705535BBF}"/>
          </ac:spMkLst>
        </pc:spChg>
      </pc:sldChg>
      <pc:sldChg chg="addSp delSp modSp add del mod delAnim modAnim">
        <pc:chgData name="Glen Jones" userId="e846aaca-4b24-4b13-b0d0-f2308e16b284" providerId="ADAL" clId="{5B0C32A1-BBDC-4719-B9A2-6753FC2766EF}" dt="2022-06-29T07:06:45.845" v="512" actId="113"/>
        <pc:sldMkLst>
          <pc:docMk/>
          <pc:sldMk cId="292875226" sldId="286"/>
        </pc:sldMkLst>
        <pc:spChg chg="mod">
          <ac:chgData name="Glen Jones" userId="e846aaca-4b24-4b13-b0d0-f2308e16b284" providerId="ADAL" clId="{5B0C32A1-BBDC-4719-B9A2-6753FC2766EF}" dt="2022-06-29T07:06:45.845" v="512" actId="113"/>
          <ac:spMkLst>
            <pc:docMk/>
            <pc:sldMk cId="292875226" sldId="286"/>
            <ac:spMk id="2" creationId="{871F52B6-B1E5-A1FF-1BD3-5FF6AF4DC0F8}"/>
          </ac:spMkLst>
        </pc:spChg>
        <pc:spChg chg="del mod">
          <ac:chgData name="Glen Jones" userId="e846aaca-4b24-4b13-b0d0-f2308e16b284" providerId="ADAL" clId="{5B0C32A1-BBDC-4719-B9A2-6753FC2766EF}" dt="2022-06-29T07:01:33.449" v="291"/>
          <ac:spMkLst>
            <pc:docMk/>
            <pc:sldMk cId="292875226" sldId="286"/>
            <ac:spMk id="5" creationId="{A43770E1-C2E2-7310-4685-856705535BBF}"/>
          </ac:spMkLst>
        </pc:spChg>
        <pc:spChg chg="add mod">
          <ac:chgData name="Glen Jones" userId="e846aaca-4b24-4b13-b0d0-f2308e16b284" providerId="ADAL" clId="{5B0C32A1-BBDC-4719-B9A2-6753FC2766EF}" dt="2022-06-29T07:05:25.251" v="501" actId="20577"/>
          <ac:spMkLst>
            <pc:docMk/>
            <pc:sldMk cId="292875226" sldId="286"/>
            <ac:spMk id="7" creationId="{BC359CF9-66E6-A881-0B45-5FB109CFEAD7}"/>
          </ac:spMkLst>
        </pc:spChg>
      </pc:sldChg>
      <pc:sldChg chg="add del">
        <pc:chgData name="Glen Jones" userId="e846aaca-4b24-4b13-b0d0-f2308e16b284" providerId="ADAL" clId="{5B0C32A1-BBDC-4719-B9A2-6753FC2766EF}" dt="2022-06-29T07:03:17.831" v="359" actId="47"/>
        <pc:sldMkLst>
          <pc:docMk/>
          <pc:sldMk cId="302053578" sldId="287"/>
        </pc:sldMkLst>
      </pc:sldChg>
      <pc:sldChg chg="add del">
        <pc:chgData name="Glen Jones" userId="e846aaca-4b24-4b13-b0d0-f2308e16b284" providerId="ADAL" clId="{5B0C32A1-BBDC-4719-B9A2-6753FC2766EF}" dt="2022-06-29T07:03:18.831" v="361" actId="47"/>
        <pc:sldMkLst>
          <pc:docMk/>
          <pc:sldMk cId="1482251407" sldId="288"/>
        </pc:sldMkLst>
      </pc:sldChg>
      <pc:sldChg chg="add del">
        <pc:chgData name="Glen Jones" userId="e846aaca-4b24-4b13-b0d0-f2308e16b284" providerId="ADAL" clId="{5B0C32A1-BBDC-4719-B9A2-6753FC2766EF}" dt="2022-06-29T07:03:19.188" v="362" actId="47"/>
        <pc:sldMkLst>
          <pc:docMk/>
          <pc:sldMk cId="2201528743" sldId="289"/>
        </pc:sldMkLst>
      </pc:sldChg>
      <pc:sldChg chg="add del">
        <pc:chgData name="Glen Jones" userId="e846aaca-4b24-4b13-b0d0-f2308e16b284" providerId="ADAL" clId="{5B0C32A1-BBDC-4719-B9A2-6753FC2766EF}" dt="2022-06-29T07:00:49.117" v="234" actId="47"/>
        <pc:sldMkLst>
          <pc:docMk/>
          <pc:sldMk cId="2113469465" sldId="294"/>
        </pc:sldMkLst>
      </pc:sldChg>
      <pc:sldChg chg="del">
        <pc:chgData name="Glen Jones" userId="e846aaca-4b24-4b13-b0d0-f2308e16b284" providerId="ADAL" clId="{5B0C32A1-BBDC-4719-B9A2-6753FC2766EF}" dt="2022-06-29T07:03:19.614" v="363" actId="47"/>
        <pc:sldMkLst>
          <pc:docMk/>
          <pc:sldMk cId="2768472623" sldId="295"/>
        </pc:sldMkLst>
      </pc:sldChg>
      <pc:sldChg chg="del">
        <pc:chgData name="Glen Jones" userId="e846aaca-4b24-4b13-b0d0-f2308e16b284" providerId="ADAL" clId="{5B0C32A1-BBDC-4719-B9A2-6753FC2766EF}" dt="2022-06-29T07:03:20.077" v="364" actId="47"/>
        <pc:sldMkLst>
          <pc:docMk/>
          <pc:sldMk cId="3065799640" sldId="296"/>
        </pc:sldMkLst>
      </pc:sldChg>
      <pc:sldChg chg="add del">
        <pc:chgData name="Glen Jones" userId="e846aaca-4b24-4b13-b0d0-f2308e16b284" providerId="ADAL" clId="{5B0C32A1-BBDC-4719-B9A2-6753FC2766EF}" dt="2022-06-29T07:00:47.739" v="232" actId="47"/>
        <pc:sldMkLst>
          <pc:docMk/>
          <pc:sldMk cId="387527401" sldId="298"/>
        </pc:sldMkLst>
      </pc:sldChg>
      <pc:sldChg chg="add del">
        <pc:chgData name="Glen Jones" userId="e846aaca-4b24-4b13-b0d0-f2308e16b284" providerId="ADAL" clId="{5B0C32A1-BBDC-4719-B9A2-6753FC2766EF}" dt="2022-06-29T07:00:48.464" v="233" actId="47"/>
        <pc:sldMkLst>
          <pc:docMk/>
          <pc:sldMk cId="588597873" sldId="299"/>
        </pc:sldMkLst>
      </pc:sldChg>
      <pc:sldChg chg="modSp add mod">
        <pc:chgData name="Glen Jones" userId="e846aaca-4b24-4b13-b0d0-f2308e16b284" providerId="ADAL" clId="{5B0C32A1-BBDC-4719-B9A2-6753FC2766EF}" dt="2022-06-29T07:06:22.948" v="503" actId="113"/>
        <pc:sldMkLst>
          <pc:docMk/>
          <pc:sldMk cId="1078316235" sldId="300"/>
        </pc:sldMkLst>
        <pc:spChg chg="mod">
          <ac:chgData name="Glen Jones" userId="e846aaca-4b24-4b13-b0d0-f2308e16b284" providerId="ADAL" clId="{5B0C32A1-BBDC-4719-B9A2-6753FC2766EF}" dt="2022-06-29T06:54:57.516" v="193" actId="20577"/>
          <ac:spMkLst>
            <pc:docMk/>
            <pc:sldMk cId="1078316235" sldId="300"/>
            <ac:spMk id="3" creationId="{FA79B487-2B39-D1FB-C619-7086E17203C8}"/>
          </ac:spMkLst>
        </pc:spChg>
        <pc:spChg chg="mod">
          <ac:chgData name="Glen Jones" userId="e846aaca-4b24-4b13-b0d0-f2308e16b284" providerId="ADAL" clId="{5B0C32A1-BBDC-4719-B9A2-6753FC2766EF}" dt="2022-06-29T06:55:07.853" v="197" actId="115"/>
          <ac:spMkLst>
            <pc:docMk/>
            <pc:sldMk cId="1078316235" sldId="300"/>
            <ac:spMk id="5" creationId="{3A63E192-5F09-ABDB-09EC-8B904EFDFC94}"/>
          </ac:spMkLst>
        </pc:spChg>
        <pc:spChg chg="mod">
          <ac:chgData name="Glen Jones" userId="e846aaca-4b24-4b13-b0d0-f2308e16b284" providerId="ADAL" clId="{5B0C32A1-BBDC-4719-B9A2-6753FC2766EF}" dt="2022-06-29T06:55:03.045" v="195" actId="115"/>
          <ac:spMkLst>
            <pc:docMk/>
            <pc:sldMk cId="1078316235" sldId="300"/>
            <ac:spMk id="6" creationId="{731938AE-C7D9-634F-66A1-F3735A64F606}"/>
          </ac:spMkLst>
        </pc:spChg>
        <pc:spChg chg="mod">
          <ac:chgData name="Glen Jones" userId="e846aaca-4b24-4b13-b0d0-f2308e16b284" providerId="ADAL" clId="{5B0C32A1-BBDC-4719-B9A2-6753FC2766EF}" dt="2022-06-29T07:06:22.948" v="503" actId="113"/>
          <ac:spMkLst>
            <pc:docMk/>
            <pc:sldMk cId="1078316235" sldId="300"/>
            <ac:spMk id="8" creationId="{94D14557-A3C8-A99C-4E9D-D7C8B9933D6E}"/>
          </ac:spMkLst>
        </pc:spChg>
        <pc:spChg chg="mod">
          <ac:chgData name="Glen Jones" userId="e846aaca-4b24-4b13-b0d0-f2308e16b284" providerId="ADAL" clId="{5B0C32A1-BBDC-4719-B9A2-6753FC2766EF}" dt="2022-06-29T06:55:19.365" v="199" actId="115"/>
          <ac:spMkLst>
            <pc:docMk/>
            <pc:sldMk cId="1078316235" sldId="300"/>
            <ac:spMk id="9" creationId="{B1F80E83-4F2F-D607-67B4-017A4A8FC971}"/>
          </ac:spMkLst>
        </pc:spChg>
        <pc:spChg chg="mod">
          <ac:chgData name="Glen Jones" userId="e846aaca-4b24-4b13-b0d0-f2308e16b284" providerId="ADAL" clId="{5B0C32A1-BBDC-4719-B9A2-6753FC2766EF}" dt="2022-06-29T07:00:18.479" v="204" actId="115"/>
          <ac:spMkLst>
            <pc:docMk/>
            <pc:sldMk cId="1078316235" sldId="300"/>
            <ac:spMk id="10" creationId="{3CC34E6A-307E-5C9A-3344-C71A431F5DBC}"/>
          </ac:spMkLst>
        </pc:spChg>
        <pc:spChg chg="mod">
          <ac:chgData name="Glen Jones" userId="e846aaca-4b24-4b13-b0d0-f2308e16b284" providerId="ADAL" clId="{5B0C32A1-BBDC-4719-B9A2-6753FC2766EF}" dt="2022-06-29T06:59:22.725" v="202" actId="115"/>
          <ac:spMkLst>
            <pc:docMk/>
            <pc:sldMk cId="1078316235" sldId="300"/>
            <ac:spMk id="11" creationId="{855606BE-DAEA-6D88-6B68-8771E2B39EFB}"/>
          </ac:spMkLst>
        </pc:spChg>
      </pc:sldChg>
      <pc:sldChg chg="modSp add mod">
        <pc:chgData name="Glen Jones" userId="e846aaca-4b24-4b13-b0d0-f2308e16b284" providerId="ADAL" clId="{5B0C32A1-BBDC-4719-B9A2-6753FC2766EF}" dt="2022-06-29T07:06:53.381" v="516" actId="115"/>
        <pc:sldMkLst>
          <pc:docMk/>
          <pc:sldMk cId="2254998422" sldId="301"/>
        </pc:sldMkLst>
        <pc:spChg chg="mod">
          <ac:chgData name="Glen Jones" userId="e846aaca-4b24-4b13-b0d0-f2308e16b284" providerId="ADAL" clId="{5B0C32A1-BBDC-4719-B9A2-6753FC2766EF}" dt="2022-06-29T07:06:53.381" v="516" actId="115"/>
          <ac:spMkLst>
            <pc:docMk/>
            <pc:sldMk cId="2254998422" sldId="301"/>
            <ac:spMk id="2" creationId="{871F52B6-B1E5-A1FF-1BD3-5FF6AF4DC0F8}"/>
          </ac:spMkLst>
        </pc:spChg>
      </pc:sldChg>
      <pc:sldChg chg="modSp add replId">
        <pc:chgData name="Glen Jones" userId="e846aaca-4b24-4b13-b0d0-f2308e16b284" providerId="ADAL" clId="{5B0C32A1-BBDC-4719-B9A2-6753FC2766EF}" dt="2022-06-29T07:06:56.747" v="518" actId="115"/>
        <pc:sldMkLst>
          <pc:docMk/>
          <pc:sldMk cId="535818177" sldId="302"/>
        </pc:sldMkLst>
        <pc:spChg chg="mod">
          <ac:chgData name="Glen Jones" userId="e846aaca-4b24-4b13-b0d0-f2308e16b284" providerId="ADAL" clId="{5B0C32A1-BBDC-4719-B9A2-6753FC2766EF}" dt="2022-06-29T07:06:56.747" v="518" actId="115"/>
          <ac:spMkLst>
            <pc:docMk/>
            <pc:sldMk cId="535818177" sldId="302"/>
            <ac:spMk id="2" creationId="{871F52B6-B1E5-A1FF-1BD3-5FF6AF4DC0F8}"/>
          </ac:spMkLst>
        </pc:spChg>
      </pc:sldChg>
      <pc:sldChg chg="addSp modSp add mod replId">
        <pc:chgData name="Glen Jones" userId="e846aaca-4b24-4b13-b0d0-f2308e16b284" providerId="ADAL" clId="{5B0C32A1-BBDC-4719-B9A2-6753FC2766EF}" dt="2022-06-29T07:07:01.044" v="520" actId="115"/>
        <pc:sldMkLst>
          <pc:docMk/>
          <pc:sldMk cId="1726625311" sldId="303"/>
        </pc:sldMkLst>
        <pc:spChg chg="mod">
          <ac:chgData name="Glen Jones" userId="e846aaca-4b24-4b13-b0d0-f2308e16b284" providerId="ADAL" clId="{5B0C32A1-BBDC-4719-B9A2-6753FC2766EF}" dt="2022-06-29T07:07:01.044" v="520" actId="115"/>
          <ac:spMkLst>
            <pc:docMk/>
            <pc:sldMk cId="1726625311" sldId="303"/>
            <ac:spMk id="2" creationId="{871F52B6-B1E5-A1FF-1BD3-5FF6AF4DC0F8}"/>
          </ac:spMkLst>
        </pc:spChg>
        <pc:spChg chg="add mod">
          <ac:chgData name="Glen Jones" userId="e846aaca-4b24-4b13-b0d0-f2308e16b284" providerId="ADAL" clId="{5B0C32A1-BBDC-4719-B9A2-6753FC2766EF}" dt="2022-06-29T07:04:45.134" v="449" actId="313"/>
          <ac:spMkLst>
            <pc:docMk/>
            <pc:sldMk cId="1726625311" sldId="303"/>
            <ac:spMk id="5" creationId="{E6A788DE-FB69-F77D-8301-A303DBD9B59B}"/>
          </ac:spMkLst>
        </pc:spChg>
        <pc:picChg chg="mod">
          <ac:chgData name="Glen Jones" userId="e846aaca-4b24-4b13-b0d0-f2308e16b284" providerId="ADAL" clId="{5B0C32A1-BBDC-4719-B9A2-6753FC2766EF}" dt="2022-06-29T07:02:30.795" v="345" actId="1076"/>
          <ac:picMkLst>
            <pc:docMk/>
            <pc:sldMk cId="1726625311" sldId="303"/>
            <ac:picMk id="6" creationId="{12D98F40-249E-72C0-CD50-600C3F618730}"/>
          </ac:picMkLst>
        </pc:picChg>
      </pc:sldChg>
      <pc:sldChg chg="addSp modSp add mod replId">
        <pc:chgData name="Glen Jones" userId="e846aaca-4b24-4b13-b0d0-f2308e16b284" providerId="ADAL" clId="{5B0C32A1-BBDC-4719-B9A2-6753FC2766EF}" dt="2022-06-29T07:07:10.331" v="524" actId="113"/>
        <pc:sldMkLst>
          <pc:docMk/>
          <pc:sldMk cId="3606584674" sldId="304"/>
        </pc:sldMkLst>
        <pc:spChg chg="mod">
          <ac:chgData name="Glen Jones" userId="e846aaca-4b24-4b13-b0d0-f2308e16b284" providerId="ADAL" clId="{5B0C32A1-BBDC-4719-B9A2-6753FC2766EF}" dt="2022-06-29T07:07:10.331" v="524" actId="113"/>
          <ac:spMkLst>
            <pc:docMk/>
            <pc:sldMk cId="3606584674" sldId="304"/>
            <ac:spMk id="2" creationId="{871F52B6-B1E5-A1FF-1BD3-5FF6AF4DC0F8}"/>
          </ac:spMkLst>
        </pc:spChg>
        <pc:spChg chg="add mod">
          <ac:chgData name="Glen Jones" userId="e846aaca-4b24-4b13-b0d0-f2308e16b284" providerId="ADAL" clId="{5B0C32A1-BBDC-4719-B9A2-6753FC2766EF}" dt="2022-06-29T07:04:48.460" v="451" actId="313"/>
          <ac:spMkLst>
            <pc:docMk/>
            <pc:sldMk cId="3606584674" sldId="304"/>
            <ac:spMk id="4" creationId="{D1B4AB27-B4DA-D6E4-2501-7F97F0297B9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C5BC3E6-C989-3C5C-48AC-B7F68092D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saw the advertisement and went to the shop to buy it.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1" y="2466310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advertisement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15" y="2128447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8EB7245-3EEE-6801-6E4A-B386C01F9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Scrambler is an embarassment to other dinosaurs.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45" y="194687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857235" y="3304373"/>
            <a:ext cx="701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embarrassment</a:t>
            </a:r>
            <a:endParaRPr lang="en-GB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217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C370D02-87D6-C10A-C1A7-CCC2485EE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man was looking for the shoe department.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12" y="170630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598126" y="3241663"/>
            <a:ext cx="6261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883592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273F894-F769-8ED5-69DD-9C6179968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Did Emile see movement behind that bush?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03714" y="290387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movement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670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466B5FF-5086-94A0-815B-FFA19E75B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woman read the instructins and then made the cement.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25440" y="3428998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cement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96" y="2193844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7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031945C-40E4-5868-CAC7-12E07953A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man received payment for his work.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422468" y="3241504"/>
            <a:ext cx="7193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payment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09" y="205877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9699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709DB26-BB55-E463-FD5F-8E68C6B8C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don't lose that document, it is important.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432" y="2479829"/>
            <a:ext cx="3041475" cy="39187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941797" y="3428998"/>
            <a:ext cx="701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document</a:t>
            </a:r>
            <a:endParaRPr lang="en-GB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31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</a:t>
            </a:r>
            <a:r>
              <a:rPr lang="en-GB" sz="3200" dirty="0" err="1">
                <a:solidFill>
                  <a:schemeClr val="bg1"/>
                </a:solidFill>
              </a:rPr>
              <a:t>advertisment</a:t>
            </a:r>
            <a:r>
              <a:rPr lang="en-GB" sz="3200" dirty="0">
                <a:solidFill>
                  <a:schemeClr val="bg1"/>
                </a:solidFill>
              </a:rPr>
              <a:t>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</a:t>
            </a:r>
            <a:r>
              <a:rPr lang="en-GB" sz="3200" dirty="0" err="1">
                <a:solidFill>
                  <a:schemeClr val="bg1"/>
                </a:solidFill>
              </a:rPr>
              <a:t>embarrasment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advertisement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embarrassment.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as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advertisement</a:t>
            </a:r>
            <a:r>
              <a:rPr lang="en-GB" sz="3200" dirty="0">
                <a:solidFill>
                  <a:schemeClr val="bg1"/>
                </a:solidFill>
              </a:rPr>
              <a:t> played on screens across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planet, Emile felt a moment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embarrassment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C5397-355F-905F-FE7B-6E6AABE95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F9272F8-FAB3-BADB-7318-1E21D5CB7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CECDC58-5EB7-9A09-93A3-16704BA2D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38A80E3-5F28-8973-3E9F-1584AF51C8B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F8663E1-2690-4D6B-6A36-603D7D9B03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A48D55-CF33-39C1-B556-686C26F17EC1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governent</a:t>
            </a:r>
            <a:r>
              <a:rPr lang="en-GB" sz="3200" dirty="0">
                <a:solidFill>
                  <a:schemeClr val="bg1"/>
                </a:solidFill>
              </a:rPr>
              <a:t> decided to feature Emile and Aimee in an </a:t>
            </a:r>
            <a:r>
              <a:rPr lang="en-GB" sz="3200" dirty="0" err="1">
                <a:solidFill>
                  <a:schemeClr val="bg1"/>
                </a:solidFill>
              </a:rPr>
              <a:t>advertisent</a:t>
            </a:r>
            <a:r>
              <a:rPr lang="en-GB" sz="3200" dirty="0">
                <a:solidFill>
                  <a:schemeClr val="bg1"/>
                </a:solidFill>
              </a:rPr>
              <a:t> promoting </a:t>
            </a:r>
            <a:r>
              <a:rPr lang="en-GB" sz="3200" dirty="0" err="1">
                <a:solidFill>
                  <a:schemeClr val="bg1"/>
                </a:solidFill>
              </a:rPr>
              <a:t>environental</a:t>
            </a:r>
            <a:r>
              <a:rPr lang="en-GB" sz="3200" dirty="0">
                <a:solidFill>
                  <a:schemeClr val="bg1"/>
                </a:solidFill>
              </a:rPr>
              <a:t> awareness.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9BFD07C-DC05-458A-C1DD-028D0FABF967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11A90A-76A9-3FA2-A2B8-F702CBF7BE0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F37A1FF-70F8-A917-EDD3-B8BBD24DE22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government decided to feature Emile and Aimee in an </a:t>
            </a:r>
            <a:r>
              <a:rPr lang="en-GB" sz="3200" dirty="0" err="1">
                <a:solidFill>
                  <a:schemeClr val="bg1"/>
                </a:solidFill>
              </a:rPr>
              <a:t>advertisment</a:t>
            </a:r>
            <a:r>
              <a:rPr lang="en-GB" sz="3200" dirty="0">
                <a:solidFill>
                  <a:schemeClr val="bg1"/>
                </a:solidFill>
              </a:rPr>
              <a:t> promoting environmental awareness.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8814D5-C2A6-DD2F-17F1-35368485346C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government</a:t>
            </a:r>
            <a:r>
              <a:rPr lang="en-GB" sz="3200" dirty="0">
                <a:solidFill>
                  <a:schemeClr val="bg1"/>
                </a:solidFill>
              </a:rPr>
              <a:t> decided to feature Emile and Aimee in an </a:t>
            </a:r>
            <a:r>
              <a:rPr lang="en-GB" sz="3200" u="sng" dirty="0" err="1">
                <a:solidFill>
                  <a:schemeClr val="accent6">
                    <a:lumMod val="50000"/>
                  </a:schemeClr>
                </a:solidFill>
              </a:rPr>
              <a:t>advertisment</a:t>
            </a:r>
            <a:r>
              <a:rPr lang="en-GB" sz="3200" dirty="0">
                <a:solidFill>
                  <a:schemeClr val="bg1"/>
                </a:solidFill>
              </a:rPr>
              <a:t> promoting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environmental</a:t>
            </a:r>
            <a:r>
              <a:rPr lang="en-GB" sz="3200" dirty="0">
                <a:solidFill>
                  <a:schemeClr val="bg1"/>
                </a:solidFill>
              </a:rPr>
              <a:t> awareness. </a:t>
            </a:r>
          </a:p>
        </p:txBody>
      </p:sp>
    </p:spTree>
    <p:extLst>
      <p:ext uri="{BB962C8B-B14F-4D97-AF65-F5344CB8AC3E}">
        <p14:creationId xmlns:p14="http://schemas.microsoft.com/office/powerpoint/2010/main" val="324444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e__r___t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e__p___t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p_____t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g_______t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parliament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environment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equipment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government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5819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Words with ending –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5A8337-9367-870C-5A10-50AC7D044D5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nvi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onmen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750B0-7428-89FB-644B-7DE2898DFDBE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482A47-D909-302A-BF85-502476872B2F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arliamen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92C822-3DE3-5C68-1CB6-93D21179E591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671600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g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overnmen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61A9BB-F31E-4947-C39D-E89B774BD9CF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parliament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environment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equipment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government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60170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SY5T2AW5L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SY5T2AW5F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SY5T2AW5A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  <a:latin typeface="+mj-lt"/>
              </a:rPr>
              <a:t>to practise:</a:t>
            </a:r>
            <a:endParaRPr lang="en-GB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27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parliament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environment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equipment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government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entertainment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advertisement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1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embarrassment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department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movement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cement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payment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document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9EAF59C-1E2B-8791-688E-EF011E305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8"/>
            <a:ext cx="10049691" cy="144562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see or hear what these words have in common?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54438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parliament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63E192-5F09-ABDB-09EC-8B904EFDFC94}"/>
              </a:ext>
            </a:extLst>
          </p:cNvPr>
          <p:cNvSpPr txBox="1">
            <a:spLocks/>
          </p:cNvSpPr>
          <p:nvPr/>
        </p:nvSpPr>
        <p:spPr>
          <a:xfrm>
            <a:off x="839070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environment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D14557-A3C8-A99C-4E9D-D7C8B9933D6E}"/>
              </a:ext>
            </a:extLst>
          </p:cNvPr>
          <p:cNvSpPr txBox="1">
            <a:spLocks/>
          </p:cNvSpPr>
          <p:nvPr/>
        </p:nvSpPr>
        <p:spPr>
          <a:xfrm>
            <a:off x="1206138" y="349279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equipment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F80E83-4F2F-D607-67B4-017A4A8FC971}"/>
              </a:ext>
            </a:extLst>
          </p:cNvPr>
          <p:cNvSpPr txBox="1">
            <a:spLocks/>
          </p:cNvSpPr>
          <p:nvPr/>
        </p:nvSpPr>
        <p:spPr>
          <a:xfrm>
            <a:off x="6104669" y="347716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government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544388" y="4609279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advertisement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8390709" y="46092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entertainment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2CA0267-5869-E69E-32A9-BAE64FFC720B}"/>
              </a:ext>
            </a:extLst>
          </p:cNvPr>
          <p:cNvSpPr txBox="1">
            <a:spLocks/>
          </p:cNvSpPr>
          <p:nvPr/>
        </p:nvSpPr>
        <p:spPr>
          <a:xfrm>
            <a:off x="1206138" y="574030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embarrassment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DF19F9B-32DB-0AC0-9316-181D8CF2BB06}"/>
              </a:ext>
            </a:extLst>
          </p:cNvPr>
          <p:cNvSpPr txBox="1">
            <a:spLocks/>
          </p:cNvSpPr>
          <p:nvPr/>
        </p:nvSpPr>
        <p:spPr>
          <a:xfrm>
            <a:off x="6104669" y="57246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86D19029-E08D-0598-7333-50C9914F2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138" y="809087"/>
            <a:ext cx="10049691" cy="10885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All these words end in </a:t>
            </a:r>
            <a:r>
              <a:rPr lang="en-GB" sz="4400" dirty="0">
                <a:solidFill>
                  <a:srgbClr val="FFFF00"/>
                </a:solidFill>
              </a:rPr>
              <a:t>-</a:t>
            </a:r>
            <a:r>
              <a:rPr lang="en-GB" sz="4400" u="sng" dirty="0" err="1">
                <a:solidFill>
                  <a:srgbClr val="FFFF00"/>
                </a:solidFill>
              </a:rPr>
              <a:t>ment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8B82107-C8D2-C0DA-ABD5-85CEC2FE5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7" y="894768"/>
            <a:ext cx="1846893" cy="247766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75AF7FC-BE64-56A4-F472-CB4ADFF927BC}"/>
              </a:ext>
            </a:extLst>
          </p:cNvPr>
          <p:cNvSpPr txBox="1">
            <a:spLocks/>
          </p:cNvSpPr>
          <p:nvPr/>
        </p:nvSpPr>
        <p:spPr>
          <a:xfrm>
            <a:off x="354438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parlia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D896682-5390-ECBC-A0E8-3117AC648710}"/>
              </a:ext>
            </a:extLst>
          </p:cNvPr>
          <p:cNvSpPr txBox="1">
            <a:spLocks/>
          </p:cNvSpPr>
          <p:nvPr/>
        </p:nvSpPr>
        <p:spPr>
          <a:xfrm>
            <a:off x="8390709" y="2345041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environ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04B971C-E741-F059-D137-74AA6606120E}"/>
              </a:ext>
            </a:extLst>
          </p:cNvPr>
          <p:cNvSpPr txBox="1">
            <a:spLocks/>
          </p:cNvSpPr>
          <p:nvPr/>
        </p:nvSpPr>
        <p:spPr>
          <a:xfrm>
            <a:off x="1206138" y="349279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7A27E-23A5-CA30-A001-0B7867FEF5AE}"/>
              </a:ext>
            </a:extLst>
          </p:cNvPr>
          <p:cNvSpPr txBox="1">
            <a:spLocks/>
          </p:cNvSpPr>
          <p:nvPr/>
        </p:nvSpPr>
        <p:spPr>
          <a:xfrm>
            <a:off x="6104669" y="3477160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govern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2ABE5E0-3275-7579-63D6-F456FB6BD5E4}"/>
              </a:ext>
            </a:extLst>
          </p:cNvPr>
          <p:cNvSpPr txBox="1">
            <a:spLocks/>
          </p:cNvSpPr>
          <p:nvPr/>
        </p:nvSpPr>
        <p:spPr>
          <a:xfrm>
            <a:off x="3544388" y="4609279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advertise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420560-4F9B-3A60-473E-F03D6189B3CE}"/>
              </a:ext>
            </a:extLst>
          </p:cNvPr>
          <p:cNvSpPr txBox="1">
            <a:spLocks/>
          </p:cNvSpPr>
          <p:nvPr/>
        </p:nvSpPr>
        <p:spPr>
          <a:xfrm>
            <a:off x="8390709" y="46092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entertain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DEA8DEC-64E2-F5C6-73EA-13D8286150EF}"/>
              </a:ext>
            </a:extLst>
          </p:cNvPr>
          <p:cNvSpPr txBox="1">
            <a:spLocks/>
          </p:cNvSpPr>
          <p:nvPr/>
        </p:nvSpPr>
        <p:spPr>
          <a:xfrm>
            <a:off x="1206138" y="574030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embarrass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B0376B-4FE5-CE6F-3E1F-2354B3182949}"/>
              </a:ext>
            </a:extLst>
          </p:cNvPr>
          <p:cNvSpPr txBox="1">
            <a:spLocks/>
          </p:cNvSpPr>
          <p:nvPr/>
        </p:nvSpPr>
        <p:spPr>
          <a:xfrm>
            <a:off x="6104669" y="5724678"/>
            <a:ext cx="30131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depart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316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F68E19-C73F-0EA3-CF65-01AC03014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met a Member of Parliament today.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99314" y="2671148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parliament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021" y="222698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88393456-86EB-7C7B-12F4-05FB10775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concerned about our environment.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57" y="174114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59384" y="3124465"/>
            <a:ext cx="6435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3380317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1BFB54D-75DC-81A3-FD73-B5C6DF7B1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uses specialist equipment to search out the gems.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218" y="2502125"/>
            <a:ext cx="3379427" cy="43541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equipment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43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CFAF1A-FB01-279B-E736-545C66435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government must make a difficult decision.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government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2E6020-F151-3B8E-44B7-D5A386CBD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This evening's entertainment is a comedian.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553097" y="4413402"/>
            <a:ext cx="7480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entertainment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36" y="197613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9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550</Words>
  <Application>Microsoft Office PowerPoint</Application>
  <PresentationFormat>Widescreen</PresentationFormat>
  <Paragraphs>124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Words with ending –ment.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2024-02-09T15:54:07Z</dcterms:modified>
</cp:coreProperties>
</file>